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80" r:id="rId5"/>
    <p:sldId id="265" r:id="rId6"/>
    <p:sldId id="257" r:id="rId7"/>
    <p:sldId id="264" r:id="rId8"/>
    <p:sldId id="258" r:id="rId9"/>
    <p:sldId id="268" r:id="rId10"/>
    <p:sldId id="269" r:id="rId11"/>
    <p:sldId id="270" r:id="rId12"/>
    <p:sldId id="271" r:id="rId13"/>
    <p:sldId id="272" r:id="rId14"/>
    <p:sldId id="259" r:id="rId15"/>
    <p:sldId id="273" r:id="rId16"/>
    <p:sldId id="274" r:id="rId17"/>
    <p:sldId id="266" r:id="rId18"/>
    <p:sldId id="260" r:id="rId19"/>
    <p:sldId id="275" r:id="rId20"/>
    <p:sldId id="263" r:id="rId21"/>
    <p:sldId id="261" r:id="rId22"/>
    <p:sldId id="276" r:id="rId23"/>
    <p:sldId id="277" r:id="rId24"/>
    <p:sldId id="278" r:id="rId25"/>
    <p:sldId id="279" r:id="rId26"/>
    <p:sldId id="262" r:id="rId2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8E"/>
    <a:srgbClr val="11A0DC"/>
    <a:srgbClr val="FFD600"/>
    <a:srgbClr val="E40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209" autoAdjust="0"/>
  </p:normalViewPr>
  <p:slideViewPr>
    <p:cSldViewPr snapToGrid="0">
      <p:cViewPr varScale="1">
        <p:scale>
          <a:sx n="85" d="100"/>
          <a:sy n="85" d="100"/>
        </p:scale>
        <p:origin x="14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ne Frandsen" userId="53784c9f-0844-40f4-885e-44e435c9764f" providerId="ADAL" clId="{3CB3DC9D-7FFD-4F99-A146-352F31FB001C}"/>
    <pc:docChg chg="undo redo custSel addSld delSld modSld sldOrd">
      <pc:chgData name="Stine Frandsen" userId="53784c9f-0844-40f4-885e-44e435c9764f" providerId="ADAL" clId="{3CB3DC9D-7FFD-4F99-A146-352F31FB001C}" dt="2022-11-08T13:16:20.660" v="1965" actId="207"/>
      <pc:docMkLst>
        <pc:docMk/>
      </pc:docMkLst>
      <pc:sldChg chg="modSp mod">
        <pc:chgData name="Stine Frandsen" userId="53784c9f-0844-40f4-885e-44e435c9764f" providerId="ADAL" clId="{3CB3DC9D-7FFD-4F99-A146-352F31FB001C}" dt="2022-11-08T09:35:54.148" v="1259" actId="14826"/>
        <pc:sldMkLst>
          <pc:docMk/>
          <pc:sldMk cId="404151990" sldId="261"/>
        </pc:sldMkLst>
        <pc:spChg chg="mod">
          <ac:chgData name="Stine Frandsen" userId="53784c9f-0844-40f4-885e-44e435c9764f" providerId="ADAL" clId="{3CB3DC9D-7FFD-4F99-A146-352F31FB001C}" dt="2022-11-08T09:35:39.334" v="1257" actId="207"/>
          <ac:spMkLst>
            <pc:docMk/>
            <pc:sldMk cId="404151990" sldId="261"/>
            <ac:spMk id="2" creationId="{37BCC5C7-64D0-6884-981A-70B2415DF152}"/>
          </ac:spMkLst>
        </pc:spChg>
        <pc:spChg chg="mod">
          <ac:chgData name="Stine Frandsen" userId="53784c9f-0844-40f4-885e-44e435c9764f" providerId="ADAL" clId="{3CB3DC9D-7FFD-4F99-A146-352F31FB001C}" dt="2022-11-08T09:35:43.633" v="1258" actId="207"/>
          <ac:spMkLst>
            <pc:docMk/>
            <pc:sldMk cId="404151990" sldId="261"/>
            <ac:spMk id="4" creationId="{1C953086-3F6B-781C-F812-A825655DAEFF}"/>
          </ac:spMkLst>
        </pc:spChg>
        <pc:spChg chg="mod">
          <ac:chgData name="Stine Frandsen" userId="53784c9f-0844-40f4-885e-44e435c9764f" providerId="ADAL" clId="{3CB3DC9D-7FFD-4F99-A146-352F31FB001C}" dt="2022-11-08T09:35:31.843" v="1256" actId="207"/>
          <ac:spMkLst>
            <pc:docMk/>
            <pc:sldMk cId="404151990" sldId="261"/>
            <ac:spMk id="5" creationId="{0A6E814C-BBBF-22D7-7C24-9488F6D66DA2}"/>
          </ac:spMkLst>
        </pc:spChg>
        <pc:picChg chg="mod">
          <ac:chgData name="Stine Frandsen" userId="53784c9f-0844-40f4-885e-44e435c9764f" providerId="ADAL" clId="{3CB3DC9D-7FFD-4F99-A146-352F31FB001C}" dt="2022-11-08T09:35:54.148" v="1259" actId="14826"/>
          <ac:picMkLst>
            <pc:docMk/>
            <pc:sldMk cId="404151990" sldId="261"/>
            <ac:picMk id="7" creationId="{A2B01C7C-FF8C-8B94-4AD3-085306E1B8E3}"/>
          </ac:picMkLst>
        </pc:picChg>
      </pc:sldChg>
      <pc:sldChg chg="modSp mod">
        <pc:chgData name="Stine Frandsen" userId="53784c9f-0844-40f4-885e-44e435c9764f" providerId="ADAL" clId="{3CB3DC9D-7FFD-4F99-A146-352F31FB001C}" dt="2022-11-08T12:32:09.733" v="1825" actId="14100"/>
        <pc:sldMkLst>
          <pc:docMk/>
          <pc:sldMk cId="4135570852" sldId="262"/>
        </pc:sldMkLst>
        <pc:spChg chg="mod">
          <ac:chgData name="Stine Frandsen" userId="53784c9f-0844-40f4-885e-44e435c9764f" providerId="ADAL" clId="{3CB3DC9D-7FFD-4F99-A146-352F31FB001C}" dt="2022-11-08T10:32:32.275" v="1610" actId="1076"/>
          <ac:spMkLst>
            <pc:docMk/>
            <pc:sldMk cId="4135570852" sldId="262"/>
            <ac:spMk id="5" creationId="{0A6E814C-BBBF-22D7-7C24-9488F6D66DA2}"/>
          </ac:spMkLst>
        </pc:spChg>
        <pc:picChg chg="mod">
          <ac:chgData name="Stine Frandsen" userId="53784c9f-0844-40f4-885e-44e435c9764f" providerId="ADAL" clId="{3CB3DC9D-7FFD-4F99-A146-352F31FB001C}" dt="2022-11-08T12:32:09.733" v="1825" actId="14100"/>
          <ac:picMkLst>
            <pc:docMk/>
            <pc:sldMk cId="4135570852" sldId="262"/>
            <ac:picMk id="9" creationId="{0D868748-036B-AEF4-82D9-48CEDC0C67B4}"/>
          </ac:picMkLst>
        </pc:picChg>
      </pc:sldChg>
      <pc:sldChg chg="addSp modSp mod">
        <pc:chgData name="Stine Frandsen" userId="53784c9f-0844-40f4-885e-44e435c9764f" providerId="ADAL" clId="{3CB3DC9D-7FFD-4F99-A146-352F31FB001C}" dt="2022-11-08T08:50:05.282" v="694" actId="14100"/>
        <pc:sldMkLst>
          <pc:docMk/>
          <pc:sldMk cId="4020411564" sldId="263"/>
        </pc:sldMkLst>
        <pc:spChg chg="mod">
          <ac:chgData name="Stine Frandsen" userId="53784c9f-0844-40f4-885e-44e435c9764f" providerId="ADAL" clId="{3CB3DC9D-7FFD-4F99-A146-352F31FB001C}" dt="2022-11-08T07:42:51.316" v="151" actId="207"/>
          <ac:spMkLst>
            <pc:docMk/>
            <pc:sldMk cId="4020411564" sldId="263"/>
            <ac:spMk id="2" creationId="{FCB6DB88-C280-498E-79C6-BF078E68803C}"/>
          </ac:spMkLst>
        </pc:spChg>
        <pc:spChg chg="add mod">
          <ac:chgData name="Stine Frandsen" userId="53784c9f-0844-40f4-885e-44e435c9764f" providerId="ADAL" clId="{3CB3DC9D-7FFD-4F99-A146-352F31FB001C}" dt="2022-11-08T08:50:05.282" v="694" actId="14100"/>
          <ac:spMkLst>
            <pc:docMk/>
            <pc:sldMk cId="4020411564" sldId="263"/>
            <ac:spMk id="3" creationId="{135E2479-019E-BD29-0202-5ADF127F3D0A}"/>
          </ac:spMkLst>
        </pc:spChg>
        <pc:spChg chg="mod">
          <ac:chgData name="Stine Frandsen" userId="53784c9f-0844-40f4-885e-44e435c9764f" providerId="ADAL" clId="{3CB3DC9D-7FFD-4F99-A146-352F31FB001C}" dt="2022-11-08T07:43:57.347" v="177" actId="207"/>
          <ac:spMkLst>
            <pc:docMk/>
            <pc:sldMk cId="4020411564" sldId="263"/>
            <ac:spMk id="4" creationId="{CBA1E16D-A69F-7033-19AD-099B9D12DAB8}"/>
          </ac:spMkLst>
        </pc:spChg>
        <pc:spChg chg="mod">
          <ac:chgData name="Stine Frandsen" userId="53784c9f-0844-40f4-885e-44e435c9764f" providerId="ADAL" clId="{3CB3DC9D-7FFD-4F99-A146-352F31FB001C}" dt="2022-11-08T07:43:57.347" v="177" actId="207"/>
          <ac:spMkLst>
            <pc:docMk/>
            <pc:sldMk cId="4020411564" sldId="263"/>
            <ac:spMk id="5" creationId="{94A12A4A-5C81-9A4B-D9F9-FD0D5DA810E6}"/>
          </ac:spMkLst>
        </pc:spChg>
        <pc:spChg chg="mod">
          <ac:chgData name="Stine Frandsen" userId="53784c9f-0844-40f4-885e-44e435c9764f" providerId="ADAL" clId="{3CB3DC9D-7FFD-4F99-A146-352F31FB001C}" dt="2022-11-08T07:43:57.347" v="177" actId="207"/>
          <ac:spMkLst>
            <pc:docMk/>
            <pc:sldMk cId="4020411564" sldId="263"/>
            <ac:spMk id="6" creationId="{0639A9E7-59F2-25CA-ABD9-F82917ADDE78}"/>
          </ac:spMkLst>
        </pc:spChg>
        <pc:spChg chg="mod">
          <ac:chgData name="Stine Frandsen" userId="53784c9f-0844-40f4-885e-44e435c9764f" providerId="ADAL" clId="{3CB3DC9D-7FFD-4F99-A146-352F31FB001C}" dt="2022-11-08T08:01:35.676" v="244" actId="1076"/>
          <ac:spMkLst>
            <pc:docMk/>
            <pc:sldMk cId="4020411564" sldId="263"/>
            <ac:spMk id="11" creationId="{F48F67B0-F63B-8ECB-4F34-DFF658ED996C}"/>
          </ac:spMkLst>
        </pc:spChg>
      </pc:sldChg>
      <pc:sldChg chg="addSp delSp modSp mod">
        <pc:chgData name="Stine Frandsen" userId="53784c9f-0844-40f4-885e-44e435c9764f" providerId="ADAL" clId="{3CB3DC9D-7FFD-4F99-A146-352F31FB001C}" dt="2022-11-08T09:40:37.143" v="1298" actId="688"/>
        <pc:sldMkLst>
          <pc:docMk/>
          <pc:sldMk cId="714467511" sldId="264"/>
        </pc:sldMkLst>
        <pc:spChg chg="add mod">
          <ac:chgData name="Stine Frandsen" userId="53784c9f-0844-40f4-885e-44e435c9764f" providerId="ADAL" clId="{3CB3DC9D-7FFD-4F99-A146-352F31FB001C}" dt="2022-11-08T08:50:46.378" v="706" actId="207"/>
          <ac:spMkLst>
            <pc:docMk/>
            <pc:sldMk cId="714467511" sldId="264"/>
            <ac:spMk id="2" creationId="{2C369D7C-29B7-C884-7DAC-DAFF31E20E30}"/>
          </ac:spMkLst>
        </pc:spChg>
        <pc:spChg chg="mod">
          <ac:chgData name="Stine Frandsen" userId="53784c9f-0844-40f4-885e-44e435c9764f" providerId="ADAL" clId="{3CB3DC9D-7FFD-4F99-A146-352F31FB001C}" dt="2022-11-08T08:37:28.614" v="558" actId="1076"/>
          <ac:spMkLst>
            <pc:docMk/>
            <pc:sldMk cId="714467511" sldId="264"/>
            <ac:spMk id="3" creationId="{0D7A4094-638B-0845-F9BC-A3163E9D21B6}"/>
          </ac:spMkLst>
        </pc:spChg>
        <pc:spChg chg="mod">
          <ac:chgData name="Stine Frandsen" userId="53784c9f-0844-40f4-885e-44e435c9764f" providerId="ADAL" clId="{3CB3DC9D-7FFD-4F99-A146-352F31FB001C}" dt="2022-11-08T08:37:17.567" v="556" actId="1076"/>
          <ac:spMkLst>
            <pc:docMk/>
            <pc:sldMk cId="714467511" sldId="264"/>
            <ac:spMk id="6" creationId="{A90209A1-D7A6-0380-F994-EA429F225FC4}"/>
          </ac:spMkLst>
        </pc:spChg>
        <pc:spChg chg="mod">
          <ac:chgData name="Stine Frandsen" userId="53784c9f-0844-40f4-885e-44e435c9764f" providerId="ADAL" clId="{3CB3DC9D-7FFD-4F99-A146-352F31FB001C}" dt="2022-11-08T07:35:01.203" v="80" actId="207"/>
          <ac:spMkLst>
            <pc:docMk/>
            <pc:sldMk cId="714467511" sldId="264"/>
            <ac:spMk id="7" creationId="{97A5D666-2D42-E7F5-E746-B2CFFEDE0B4A}"/>
          </ac:spMkLst>
        </pc:spChg>
        <pc:spChg chg="mod">
          <ac:chgData name="Stine Frandsen" userId="53784c9f-0844-40f4-885e-44e435c9764f" providerId="ADAL" clId="{3CB3DC9D-7FFD-4F99-A146-352F31FB001C}" dt="2022-11-08T07:35:01.203" v="80" actId="207"/>
          <ac:spMkLst>
            <pc:docMk/>
            <pc:sldMk cId="714467511" sldId="264"/>
            <ac:spMk id="8" creationId="{8587A162-B91D-CC8A-0F0A-B4B2C809BCD8}"/>
          </ac:spMkLst>
        </pc:spChg>
        <pc:spChg chg="mod">
          <ac:chgData name="Stine Frandsen" userId="53784c9f-0844-40f4-885e-44e435c9764f" providerId="ADAL" clId="{3CB3DC9D-7FFD-4F99-A146-352F31FB001C}" dt="2022-11-08T07:35:01.203" v="80" actId="207"/>
          <ac:spMkLst>
            <pc:docMk/>
            <pc:sldMk cId="714467511" sldId="264"/>
            <ac:spMk id="9" creationId="{219820B3-7F27-9C10-F37A-00F4597602E7}"/>
          </ac:spMkLst>
        </pc:spChg>
        <pc:spChg chg="mod">
          <ac:chgData name="Stine Frandsen" userId="53784c9f-0844-40f4-885e-44e435c9764f" providerId="ADAL" clId="{3CB3DC9D-7FFD-4F99-A146-352F31FB001C}" dt="2022-11-08T07:35:01.203" v="80" actId="207"/>
          <ac:spMkLst>
            <pc:docMk/>
            <pc:sldMk cId="714467511" sldId="264"/>
            <ac:spMk id="10" creationId="{1D2B14C8-84A5-E598-661A-BFA88D0AD32A}"/>
          </ac:spMkLst>
        </pc:spChg>
        <pc:spChg chg="mod">
          <ac:chgData name="Stine Frandsen" userId="53784c9f-0844-40f4-885e-44e435c9764f" providerId="ADAL" clId="{3CB3DC9D-7FFD-4F99-A146-352F31FB001C}" dt="2022-11-08T07:35:01.203" v="80" actId="207"/>
          <ac:spMkLst>
            <pc:docMk/>
            <pc:sldMk cId="714467511" sldId="264"/>
            <ac:spMk id="14" creationId="{4B3DC8CE-84CA-2393-8398-A7A8D0A28D82}"/>
          </ac:spMkLst>
        </pc:spChg>
        <pc:spChg chg="mod">
          <ac:chgData name="Stine Frandsen" userId="53784c9f-0844-40f4-885e-44e435c9764f" providerId="ADAL" clId="{3CB3DC9D-7FFD-4F99-A146-352F31FB001C}" dt="2022-11-08T07:35:01.203" v="80" actId="207"/>
          <ac:spMkLst>
            <pc:docMk/>
            <pc:sldMk cId="714467511" sldId="264"/>
            <ac:spMk id="15" creationId="{19B762E6-7A17-818A-03DD-F856EA5136FD}"/>
          </ac:spMkLst>
        </pc:spChg>
        <pc:spChg chg="mod">
          <ac:chgData name="Stine Frandsen" userId="53784c9f-0844-40f4-885e-44e435c9764f" providerId="ADAL" clId="{3CB3DC9D-7FFD-4F99-A146-352F31FB001C}" dt="2022-11-08T07:35:01.203" v="80" actId="207"/>
          <ac:spMkLst>
            <pc:docMk/>
            <pc:sldMk cId="714467511" sldId="264"/>
            <ac:spMk id="16" creationId="{CD321820-95D3-90BD-C815-817B91860841}"/>
          </ac:spMkLst>
        </pc:spChg>
        <pc:spChg chg="mod">
          <ac:chgData name="Stine Frandsen" userId="53784c9f-0844-40f4-885e-44e435c9764f" providerId="ADAL" clId="{3CB3DC9D-7FFD-4F99-A146-352F31FB001C}" dt="2022-11-08T07:34:19.199" v="76" actId="207"/>
          <ac:spMkLst>
            <pc:docMk/>
            <pc:sldMk cId="714467511" sldId="264"/>
            <ac:spMk id="27" creationId="{2498EF93-9220-1D5E-CD6B-F5AD60525547}"/>
          </ac:spMkLst>
        </pc:spChg>
        <pc:spChg chg="mod">
          <ac:chgData name="Stine Frandsen" userId="53784c9f-0844-40f4-885e-44e435c9764f" providerId="ADAL" clId="{3CB3DC9D-7FFD-4F99-A146-352F31FB001C}" dt="2022-11-08T07:22:20.409" v="23" actId="14100"/>
          <ac:spMkLst>
            <pc:docMk/>
            <pc:sldMk cId="714467511" sldId="264"/>
            <ac:spMk id="28" creationId="{E28E0D95-3D4E-C013-AFE0-F51C98A39720}"/>
          </ac:spMkLst>
        </pc:spChg>
        <pc:grpChg chg="mod">
          <ac:chgData name="Stine Frandsen" userId="53784c9f-0844-40f4-885e-44e435c9764f" providerId="ADAL" clId="{3CB3DC9D-7FFD-4F99-A146-352F31FB001C}" dt="2022-11-08T08:37:28.614" v="558" actId="1076"/>
          <ac:grpSpMkLst>
            <pc:docMk/>
            <pc:sldMk cId="714467511" sldId="264"/>
            <ac:grpSpMk id="17" creationId="{326379E3-0F73-6F55-0C97-2C9F2644E7F9}"/>
          </ac:grpSpMkLst>
        </pc:grpChg>
        <pc:picChg chg="add mod">
          <ac:chgData name="Stine Frandsen" userId="53784c9f-0844-40f4-885e-44e435c9764f" providerId="ADAL" clId="{3CB3DC9D-7FFD-4F99-A146-352F31FB001C}" dt="2022-11-08T09:40:37.143" v="1298" actId="688"/>
          <ac:picMkLst>
            <pc:docMk/>
            <pc:sldMk cId="714467511" sldId="264"/>
            <ac:picMk id="4" creationId="{A9AC6ADE-AF36-3D29-1C46-392CFFCDC319}"/>
          </ac:picMkLst>
        </pc:picChg>
        <pc:picChg chg="del">
          <ac:chgData name="Stine Frandsen" userId="53784c9f-0844-40f4-885e-44e435c9764f" providerId="ADAL" clId="{3CB3DC9D-7FFD-4F99-A146-352F31FB001C}" dt="2022-11-08T07:20:34.767" v="4" actId="478"/>
          <ac:picMkLst>
            <pc:docMk/>
            <pc:sldMk cId="714467511" sldId="264"/>
            <ac:picMk id="18" creationId="{98392260-C8AA-114B-0B2D-A69B6886ABD9}"/>
          </ac:picMkLst>
        </pc:picChg>
        <pc:picChg chg="del">
          <ac:chgData name="Stine Frandsen" userId="53784c9f-0844-40f4-885e-44e435c9764f" providerId="ADAL" clId="{3CB3DC9D-7FFD-4F99-A146-352F31FB001C}" dt="2022-11-08T07:20:35.531" v="5" actId="478"/>
          <ac:picMkLst>
            <pc:docMk/>
            <pc:sldMk cId="714467511" sldId="264"/>
            <ac:picMk id="19" creationId="{8F798AE8-0E1F-20EA-F0CF-F18798E8B07D}"/>
          </ac:picMkLst>
        </pc:picChg>
        <pc:picChg chg="del">
          <ac:chgData name="Stine Frandsen" userId="53784c9f-0844-40f4-885e-44e435c9764f" providerId="ADAL" clId="{3CB3DC9D-7FFD-4F99-A146-352F31FB001C}" dt="2022-11-08T07:20:36.102" v="6" actId="478"/>
          <ac:picMkLst>
            <pc:docMk/>
            <pc:sldMk cId="714467511" sldId="264"/>
            <ac:picMk id="20" creationId="{90E69097-2185-24D2-E403-E488EC7B2D8B}"/>
          </ac:picMkLst>
        </pc:picChg>
        <pc:picChg chg="del">
          <ac:chgData name="Stine Frandsen" userId="53784c9f-0844-40f4-885e-44e435c9764f" providerId="ADAL" clId="{3CB3DC9D-7FFD-4F99-A146-352F31FB001C}" dt="2022-11-08T07:20:36.650" v="7" actId="478"/>
          <ac:picMkLst>
            <pc:docMk/>
            <pc:sldMk cId="714467511" sldId="264"/>
            <ac:picMk id="21" creationId="{E3F3E5F8-104A-3327-312A-3645038E19BA}"/>
          </ac:picMkLst>
        </pc:picChg>
        <pc:picChg chg="del">
          <ac:chgData name="Stine Frandsen" userId="53784c9f-0844-40f4-885e-44e435c9764f" providerId="ADAL" clId="{3CB3DC9D-7FFD-4F99-A146-352F31FB001C}" dt="2022-11-08T07:20:37.189" v="8" actId="478"/>
          <ac:picMkLst>
            <pc:docMk/>
            <pc:sldMk cId="714467511" sldId="264"/>
            <ac:picMk id="22" creationId="{EC49152A-A02D-0F3B-D0DA-4A5BAB5D0A14}"/>
          </ac:picMkLst>
        </pc:picChg>
        <pc:picChg chg="del">
          <ac:chgData name="Stine Frandsen" userId="53784c9f-0844-40f4-885e-44e435c9764f" providerId="ADAL" clId="{3CB3DC9D-7FFD-4F99-A146-352F31FB001C}" dt="2022-11-08T07:20:37.675" v="9" actId="478"/>
          <ac:picMkLst>
            <pc:docMk/>
            <pc:sldMk cId="714467511" sldId="264"/>
            <ac:picMk id="23" creationId="{EA94DCEA-EA5E-AA6A-3D96-57097AE074E3}"/>
          </ac:picMkLst>
        </pc:picChg>
        <pc:picChg chg="del mod">
          <ac:chgData name="Stine Frandsen" userId="53784c9f-0844-40f4-885e-44e435c9764f" providerId="ADAL" clId="{3CB3DC9D-7FFD-4F99-A146-352F31FB001C}" dt="2022-11-08T07:20:26.531" v="3" actId="478"/>
          <ac:picMkLst>
            <pc:docMk/>
            <pc:sldMk cId="714467511" sldId="264"/>
            <ac:picMk id="24" creationId="{AFC83478-2B0A-DA75-2C7C-629D71DD04E3}"/>
          </ac:picMkLst>
        </pc:picChg>
      </pc:sldChg>
      <pc:sldChg chg="addSp delSp modSp mod">
        <pc:chgData name="Stine Frandsen" userId="53784c9f-0844-40f4-885e-44e435c9764f" providerId="ADAL" clId="{3CB3DC9D-7FFD-4F99-A146-352F31FB001C}" dt="2022-11-08T11:46:08.701" v="1727" actId="207"/>
        <pc:sldMkLst>
          <pc:docMk/>
          <pc:sldMk cId="1369464392" sldId="265"/>
        </pc:sldMkLst>
        <pc:spChg chg="mod">
          <ac:chgData name="Stine Frandsen" userId="53784c9f-0844-40f4-885e-44e435c9764f" providerId="ADAL" clId="{3CB3DC9D-7FFD-4F99-A146-352F31FB001C}" dt="2022-11-08T07:55:18.697" v="227" actId="14100"/>
          <ac:spMkLst>
            <pc:docMk/>
            <pc:sldMk cId="1369464392" sldId="265"/>
            <ac:spMk id="3" creationId="{0D7A4094-638B-0845-F9BC-A3163E9D21B6}"/>
          </ac:spMkLst>
        </pc:spChg>
        <pc:spChg chg="add del mod">
          <ac:chgData name="Stine Frandsen" userId="53784c9f-0844-40f4-885e-44e435c9764f" providerId="ADAL" clId="{3CB3DC9D-7FFD-4F99-A146-352F31FB001C}" dt="2022-11-08T10:14:17.190" v="1518" actId="478"/>
          <ac:spMkLst>
            <pc:docMk/>
            <pc:sldMk cId="1369464392" sldId="265"/>
            <ac:spMk id="4" creationId="{1D15EB6F-0A16-FC87-A1C3-FC53506A380B}"/>
          </ac:spMkLst>
        </pc:spChg>
        <pc:spChg chg="add mod">
          <ac:chgData name="Stine Frandsen" userId="53784c9f-0844-40f4-885e-44e435c9764f" providerId="ADAL" clId="{3CB3DC9D-7FFD-4F99-A146-352F31FB001C}" dt="2022-11-08T09:40:48.381" v="1299"/>
          <ac:spMkLst>
            <pc:docMk/>
            <pc:sldMk cId="1369464392" sldId="265"/>
            <ac:spMk id="5" creationId="{A7BF4BC9-C314-1695-E4BE-EEC29D291B32}"/>
          </ac:spMkLst>
        </pc:spChg>
        <pc:spChg chg="mod">
          <ac:chgData name="Stine Frandsen" userId="53784c9f-0844-40f4-885e-44e435c9764f" providerId="ADAL" clId="{3CB3DC9D-7FFD-4F99-A146-352F31FB001C}" dt="2022-11-08T11:46:08.701" v="1727" actId="207"/>
          <ac:spMkLst>
            <pc:docMk/>
            <pc:sldMk cId="1369464392" sldId="265"/>
            <ac:spMk id="6" creationId="{A90209A1-D7A6-0380-F994-EA429F225FC4}"/>
          </ac:spMkLst>
        </pc:spChg>
        <pc:spChg chg="add mod">
          <ac:chgData name="Stine Frandsen" userId="53784c9f-0844-40f4-885e-44e435c9764f" providerId="ADAL" clId="{3CB3DC9D-7FFD-4F99-A146-352F31FB001C}" dt="2022-11-08T10:13:59.404" v="1517" actId="207"/>
          <ac:spMkLst>
            <pc:docMk/>
            <pc:sldMk cId="1369464392" sldId="265"/>
            <ac:spMk id="7" creationId="{447CC98E-0E8C-547D-11AE-91A557B2EC52}"/>
          </ac:spMkLst>
        </pc:spChg>
        <pc:spChg chg="add del mod">
          <ac:chgData name="Stine Frandsen" userId="53784c9f-0844-40f4-885e-44e435c9764f" providerId="ADAL" clId="{3CB3DC9D-7FFD-4F99-A146-352F31FB001C}" dt="2022-11-08T10:14:43.288" v="1523" actId="478"/>
          <ac:spMkLst>
            <pc:docMk/>
            <pc:sldMk cId="1369464392" sldId="265"/>
            <ac:spMk id="9" creationId="{1D43CEF8-5CA6-1478-173B-292A738BC886}"/>
          </ac:spMkLst>
        </pc:spChg>
        <pc:spChg chg="mod">
          <ac:chgData name="Stine Frandsen" userId="53784c9f-0844-40f4-885e-44e435c9764f" providerId="ADAL" clId="{3CB3DC9D-7FFD-4F99-A146-352F31FB001C}" dt="2022-11-08T10:13:42.360" v="1515" actId="14826"/>
          <ac:spMkLst>
            <pc:docMk/>
            <pc:sldMk cId="1369464392" sldId="265"/>
            <ac:spMk id="12" creationId="{806B364D-5020-1B83-E223-CD5EFDFA3FE9}"/>
          </ac:spMkLst>
        </pc:spChg>
        <pc:spChg chg="add mod">
          <ac:chgData name="Stine Frandsen" userId="53784c9f-0844-40f4-885e-44e435c9764f" providerId="ADAL" clId="{3CB3DC9D-7FFD-4F99-A146-352F31FB001C}" dt="2022-11-08T10:14:35.975" v="1521" actId="115"/>
          <ac:spMkLst>
            <pc:docMk/>
            <pc:sldMk cId="1369464392" sldId="265"/>
            <ac:spMk id="13" creationId="{50EE6EFD-DB0F-F55B-3774-C23A968FC4E0}"/>
          </ac:spMkLst>
        </pc:spChg>
        <pc:spChg chg="del">
          <ac:chgData name="Stine Frandsen" userId="53784c9f-0844-40f4-885e-44e435c9764f" providerId="ADAL" clId="{3CB3DC9D-7FFD-4F99-A146-352F31FB001C}" dt="2022-11-08T07:20:53.763" v="18" actId="478"/>
          <ac:spMkLst>
            <pc:docMk/>
            <pc:sldMk cId="1369464392" sldId="265"/>
            <ac:spMk id="27" creationId="{2498EF93-9220-1D5E-CD6B-F5AD60525547}"/>
          </ac:spMkLst>
        </pc:spChg>
        <pc:spChg chg="mod">
          <ac:chgData name="Stine Frandsen" userId="53784c9f-0844-40f4-885e-44e435c9764f" providerId="ADAL" clId="{3CB3DC9D-7FFD-4F99-A146-352F31FB001C}" dt="2022-11-08T07:21:41.255" v="21" actId="14100"/>
          <ac:spMkLst>
            <pc:docMk/>
            <pc:sldMk cId="1369464392" sldId="265"/>
            <ac:spMk id="28" creationId="{E28E0D95-3D4E-C013-AFE0-F51C98A39720}"/>
          </ac:spMkLst>
        </pc:spChg>
        <pc:grpChg chg="add mod">
          <ac:chgData name="Stine Frandsen" userId="53784c9f-0844-40f4-885e-44e435c9764f" providerId="ADAL" clId="{3CB3DC9D-7FFD-4F99-A146-352F31FB001C}" dt="2022-11-08T10:13:42.360" v="1515" actId="14826"/>
          <ac:grpSpMkLst>
            <pc:docMk/>
            <pc:sldMk cId="1369464392" sldId="265"/>
            <ac:grpSpMk id="10" creationId="{429D35E2-4FEA-F3B9-B103-6818A7103622}"/>
          </ac:grpSpMkLst>
        </pc:grpChg>
        <pc:grpChg chg="del">
          <ac:chgData name="Stine Frandsen" userId="53784c9f-0844-40f4-885e-44e435c9764f" providerId="ADAL" clId="{3CB3DC9D-7FFD-4F99-A146-352F31FB001C}" dt="2022-11-08T07:20:44.455" v="10" actId="478"/>
          <ac:grpSpMkLst>
            <pc:docMk/>
            <pc:sldMk cId="1369464392" sldId="265"/>
            <ac:grpSpMk id="17" creationId="{326379E3-0F73-6F55-0C97-2C9F2644E7F9}"/>
          </ac:grpSpMkLst>
        </pc:grpChg>
        <pc:picChg chg="mod">
          <ac:chgData name="Stine Frandsen" userId="53784c9f-0844-40f4-885e-44e435c9764f" providerId="ADAL" clId="{3CB3DC9D-7FFD-4F99-A146-352F31FB001C}" dt="2022-11-08T10:13:42.360" v="1515" actId="14826"/>
          <ac:picMkLst>
            <pc:docMk/>
            <pc:sldMk cId="1369464392" sldId="265"/>
            <ac:picMk id="11" creationId="{2ADAFE02-E861-1D40-D8F6-093B55FABC42}"/>
          </ac:picMkLst>
        </pc:picChg>
        <pc:picChg chg="add mod">
          <ac:chgData name="Stine Frandsen" userId="53784c9f-0844-40f4-885e-44e435c9764f" providerId="ADAL" clId="{3CB3DC9D-7FFD-4F99-A146-352F31FB001C}" dt="2022-11-08T10:15:11.433" v="1527" actId="1076"/>
          <ac:picMkLst>
            <pc:docMk/>
            <pc:sldMk cId="1369464392" sldId="265"/>
            <ac:picMk id="14" creationId="{6EEE9DDC-2837-3A45-ACAE-4000BEC0CDF1}"/>
          </ac:picMkLst>
        </pc:picChg>
        <pc:picChg chg="del">
          <ac:chgData name="Stine Frandsen" userId="53784c9f-0844-40f4-885e-44e435c9764f" providerId="ADAL" clId="{3CB3DC9D-7FFD-4F99-A146-352F31FB001C}" dt="2022-11-08T07:20:49.468" v="17" actId="478"/>
          <ac:picMkLst>
            <pc:docMk/>
            <pc:sldMk cId="1369464392" sldId="265"/>
            <ac:picMk id="18" creationId="{98392260-C8AA-114B-0B2D-A69B6886ABD9}"/>
          </ac:picMkLst>
        </pc:picChg>
        <pc:picChg chg="del">
          <ac:chgData name="Stine Frandsen" userId="53784c9f-0844-40f4-885e-44e435c9764f" providerId="ADAL" clId="{3CB3DC9D-7FFD-4F99-A146-352F31FB001C}" dt="2022-11-08T07:20:49.020" v="16" actId="478"/>
          <ac:picMkLst>
            <pc:docMk/>
            <pc:sldMk cId="1369464392" sldId="265"/>
            <ac:picMk id="19" creationId="{8F798AE8-0E1F-20EA-F0CF-F18798E8B07D}"/>
          </ac:picMkLst>
        </pc:picChg>
        <pc:picChg chg="del">
          <ac:chgData name="Stine Frandsen" userId="53784c9f-0844-40f4-885e-44e435c9764f" providerId="ADAL" clId="{3CB3DC9D-7FFD-4F99-A146-352F31FB001C}" dt="2022-11-08T07:20:47.886" v="14" actId="478"/>
          <ac:picMkLst>
            <pc:docMk/>
            <pc:sldMk cId="1369464392" sldId="265"/>
            <ac:picMk id="20" creationId="{90E69097-2185-24D2-E403-E488EC7B2D8B}"/>
          </ac:picMkLst>
        </pc:picChg>
        <pc:picChg chg="del">
          <ac:chgData name="Stine Frandsen" userId="53784c9f-0844-40f4-885e-44e435c9764f" providerId="ADAL" clId="{3CB3DC9D-7FFD-4F99-A146-352F31FB001C}" dt="2022-11-08T07:20:48.434" v="15" actId="478"/>
          <ac:picMkLst>
            <pc:docMk/>
            <pc:sldMk cId="1369464392" sldId="265"/>
            <ac:picMk id="21" creationId="{E3F3E5F8-104A-3327-312A-3645038E19BA}"/>
          </ac:picMkLst>
        </pc:picChg>
        <pc:picChg chg="del">
          <ac:chgData name="Stine Frandsen" userId="53784c9f-0844-40f4-885e-44e435c9764f" providerId="ADAL" clId="{3CB3DC9D-7FFD-4F99-A146-352F31FB001C}" dt="2022-11-08T07:20:46.112" v="12" actId="478"/>
          <ac:picMkLst>
            <pc:docMk/>
            <pc:sldMk cId="1369464392" sldId="265"/>
            <ac:picMk id="22" creationId="{EC49152A-A02D-0F3B-D0DA-4A5BAB5D0A14}"/>
          </ac:picMkLst>
        </pc:picChg>
        <pc:picChg chg="del">
          <ac:chgData name="Stine Frandsen" userId="53784c9f-0844-40f4-885e-44e435c9764f" providerId="ADAL" clId="{3CB3DC9D-7FFD-4F99-A146-352F31FB001C}" dt="2022-11-08T07:20:45.527" v="11" actId="478"/>
          <ac:picMkLst>
            <pc:docMk/>
            <pc:sldMk cId="1369464392" sldId="265"/>
            <ac:picMk id="23" creationId="{EA94DCEA-EA5E-AA6A-3D96-57097AE074E3}"/>
          </ac:picMkLst>
        </pc:picChg>
        <pc:picChg chg="del">
          <ac:chgData name="Stine Frandsen" userId="53784c9f-0844-40f4-885e-44e435c9764f" providerId="ADAL" clId="{3CB3DC9D-7FFD-4F99-A146-352F31FB001C}" dt="2022-11-08T07:20:46.698" v="13" actId="478"/>
          <ac:picMkLst>
            <pc:docMk/>
            <pc:sldMk cId="1369464392" sldId="265"/>
            <ac:picMk id="24" creationId="{AFC83478-2B0A-DA75-2C7C-629D71DD04E3}"/>
          </ac:picMkLst>
        </pc:picChg>
      </pc:sldChg>
      <pc:sldChg chg="addSp delSp modSp mod">
        <pc:chgData name="Stine Frandsen" userId="53784c9f-0844-40f4-885e-44e435c9764f" providerId="ADAL" clId="{3CB3DC9D-7FFD-4F99-A146-352F31FB001C}" dt="2022-11-08T12:36:53.989" v="1882" actId="20577"/>
        <pc:sldMkLst>
          <pc:docMk/>
          <pc:sldMk cId="316705699" sldId="266"/>
        </pc:sldMkLst>
        <pc:spChg chg="mod">
          <ac:chgData name="Stine Frandsen" userId="53784c9f-0844-40f4-885e-44e435c9764f" providerId="ADAL" clId="{3CB3DC9D-7FFD-4F99-A146-352F31FB001C}" dt="2022-11-08T07:39:21.902" v="134" actId="207"/>
          <ac:spMkLst>
            <pc:docMk/>
            <pc:sldMk cId="316705699" sldId="266"/>
            <ac:spMk id="2" creationId="{FCB6DB88-C280-498E-79C6-BF078E68803C}"/>
          </ac:spMkLst>
        </pc:spChg>
        <pc:spChg chg="del">
          <ac:chgData name="Stine Frandsen" userId="53784c9f-0844-40f4-885e-44e435c9764f" providerId="ADAL" clId="{3CB3DC9D-7FFD-4F99-A146-352F31FB001C}" dt="2022-11-08T08:27:19.026" v="483" actId="478"/>
          <ac:spMkLst>
            <pc:docMk/>
            <pc:sldMk cId="316705699" sldId="266"/>
            <ac:spMk id="3" creationId="{87861A8A-8D7B-7D4F-890C-B27A9E152A25}"/>
          </ac:spMkLst>
        </pc:spChg>
        <pc:spChg chg="del">
          <ac:chgData name="Stine Frandsen" userId="53784c9f-0844-40f4-885e-44e435c9764f" providerId="ADAL" clId="{3CB3DC9D-7FFD-4F99-A146-352F31FB001C}" dt="2022-11-08T08:27:20.143" v="484" actId="478"/>
          <ac:spMkLst>
            <pc:docMk/>
            <pc:sldMk cId="316705699" sldId="266"/>
            <ac:spMk id="4" creationId="{CBA1E16D-A69F-7033-19AD-099B9D12DAB8}"/>
          </ac:spMkLst>
        </pc:spChg>
        <pc:spChg chg="add mod">
          <ac:chgData name="Stine Frandsen" userId="53784c9f-0844-40f4-885e-44e435c9764f" providerId="ADAL" clId="{3CB3DC9D-7FFD-4F99-A146-352F31FB001C}" dt="2022-11-08T11:58:08.908" v="1786" actId="1076"/>
          <ac:spMkLst>
            <pc:docMk/>
            <pc:sldMk cId="316705699" sldId="266"/>
            <ac:spMk id="5" creationId="{20DAC464-729C-5127-76F5-D73092E1D9BC}"/>
          </ac:spMkLst>
        </pc:spChg>
        <pc:spChg chg="add mod">
          <ac:chgData name="Stine Frandsen" userId="53784c9f-0844-40f4-885e-44e435c9764f" providerId="ADAL" clId="{3CB3DC9D-7FFD-4F99-A146-352F31FB001C}" dt="2022-11-08T09:55:11.470" v="1346" actId="207"/>
          <ac:spMkLst>
            <pc:docMk/>
            <pc:sldMk cId="316705699" sldId="266"/>
            <ac:spMk id="6" creationId="{4F9D4CE5-C0CD-F8DF-7BDA-67AE559232A3}"/>
          </ac:spMkLst>
        </pc:spChg>
        <pc:spChg chg="add mod">
          <ac:chgData name="Stine Frandsen" userId="53784c9f-0844-40f4-885e-44e435c9764f" providerId="ADAL" clId="{3CB3DC9D-7FFD-4F99-A146-352F31FB001C}" dt="2022-11-08T11:54:57.831" v="1756" actId="1076"/>
          <ac:spMkLst>
            <pc:docMk/>
            <pc:sldMk cId="316705699" sldId="266"/>
            <ac:spMk id="7" creationId="{76C026AA-EC8B-4434-BB35-16F6A6FFDC23}"/>
          </ac:spMkLst>
        </pc:spChg>
        <pc:spChg chg="add mod">
          <ac:chgData name="Stine Frandsen" userId="53784c9f-0844-40f4-885e-44e435c9764f" providerId="ADAL" clId="{3CB3DC9D-7FFD-4F99-A146-352F31FB001C}" dt="2022-11-08T11:54:57.831" v="1756" actId="1076"/>
          <ac:spMkLst>
            <pc:docMk/>
            <pc:sldMk cId="316705699" sldId="266"/>
            <ac:spMk id="8" creationId="{7AC062E1-D2DD-0039-A500-36AFCF8B78B4}"/>
          </ac:spMkLst>
        </pc:spChg>
        <pc:spChg chg="add mod">
          <ac:chgData name="Stine Frandsen" userId="53784c9f-0844-40f4-885e-44e435c9764f" providerId="ADAL" clId="{3CB3DC9D-7FFD-4F99-A146-352F31FB001C}" dt="2022-11-08T11:58:08.908" v="1786" actId="1076"/>
          <ac:spMkLst>
            <pc:docMk/>
            <pc:sldMk cId="316705699" sldId="266"/>
            <ac:spMk id="10" creationId="{C7FA5512-8CF3-608C-14F5-CF72CA2ECBB3}"/>
          </ac:spMkLst>
        </pc:spChg>
        <pc:spChg chg="add mod">
          <ac:chgData name="Stine Frandsen" userId="53784c9f-0844-40f4-885e-44e435c9764f" providerId="ADAL" clId="{3CB3DC9D-7FFD-4F99-A146-352F31FB001C}" dt="2022-11-08T08:28:19.680" v="491" actId="207"/>
          <ac:spMkLst>
            <pc:docMk/>
            <pc:sldMk cId="316705699" sldId="266"/>
            <ac:spMk id="11" creationId="{D32314B7-3BAF-25D1-2D3B-C32B16546783}"/>
          </ac:spMkLst>
        </pc:spChg>
        <pc:spChg chg="del">
          <ac:chgData name="Stine Frandsen" userId="53784c9f-0844-40f4-885e-44e435c9764f" providerId="ADAL" clId="{3CB3DC9D-7FFD-4F99-A146-352F31FB001C}" dt="2022-11-08T07:21:20.686" v="20" actId="478"/>
          <ac:spMkLst>
            <pc:docMk/>
            <pc:sldMk cId="316705699" sldId="266"/>
            <ac:spMk id="11" creationId="{F48F67B0-F63B-8ECB-4F34-DFF658ED996C}"/>
          </ac:spMkLst>
        </pc:spChg>
        <pc:spChg chg="add mod">
          <ac:chgData name="Stine Frandsen" userId="53784c9f-0844-40f4-885e-44e435c9764f" providerId="ADAL" clId="{3CB3DC9D-7FFD-4F99-A146-352F31FB001C}" dt="2022-11-08T12:36:53.989" v="1882" actId="20577"/>
          <ac:spMkLst>
            <pc:docMk/>
            <pc:sldMk cId="316705699" sldId="266"/>
            <ac:spMk id="12" creationId="{BF6FE5CB-00C4-FD24-A5F0-317658822A04}"/>
          </ac:spMkLst>
        </pc:spChg>
        <pc:spChg chg="del">
          <ac:chgData name="Stine Frandsen" userId="53784c9f-0844-40f4-885e-44e435c9764f" providerId="ADAL" clId="{3CB3DC9D-7FFD-4F99-A146-352F31FB001C}" dt="2022-11-08T08:27:22.696" v="486" actId="478"/>
          <ac:spMkLst>
            <pc:docMk/>
            <pc:sldMk cId="316705699" sldId="266"/>
            <ac:spMk id="13" creationId="{DD07D979-EF56-5D53-2947-B1E8DEBE2503}"/>
          </ac:spMkLst>
        </pc:spChg>
        <pc:spChg chg="del">
          <ac:chgData name="Stine Frandsen" userId="53784c9f-0844-40f4-885e-44e435c9764f" providerId="ADAL" clId="{3CB3DC9D-7FFD-4F99-A146-352F31FB001C}" dt="2022-11-08T08:27:21.647" v="485" actId="478"/>
          <ac:spMkLst>
            <pc:docMk/>
            <pc:sldMk cId="316705699" sldId="266"/>
            <ac:spMk id="14" creationId="{FDDDFFE2-BF21-C2AC-BC69-DF5F9A35662C}"/>
          </ac:spMkLst>
        </pc:spChg>
        <pc:spChg chg="del">
          <ac:chgData name="Stine Frandsen" userId="53784c9f-0844-40f4-885e-44e435c9764f" providerId="ADAL" clId="{3CB3DC9D-7FFD-4F99-A146-352F31FB001C}" dt="2022-11-08T08:27:25.655" v="488" actId="478"/>
          <ac:spMkLst>
            <pc:docMk/>
            <pc:sldMk cId="316705699" sldId="266"/>
            <ac:spMk id="15" creationId="{8A609B37-2A97-759F-FFDD-1AD06F2B0C88}"/>
          </ac:spMkLst>
        </pc:spChg>
        <pc:spChg chg="del">
          <ac:chgData name="Stine Frandsen" userId="53784c9f-0844-40f4-885e-44e435c9764f" providerId="ADAL" clId="{3CB3DC9D-7FFD-4F99-A146-352F31FB001C}" dt="2022-11-08T08:27:24.400" v="487" actId="478"/>
          <ac:spMkLst>
            <pc:docMk/>
            <pc:sldMk cId="316705699" sldId="266"/>
            <ac:spMk id="16" creationId="{5891CA8E-6C11-6F9A-F9C9-45B93A92A6D9}"/>
          </ac:spMkLst>
        </pc:spChg>
        <pc:spChg chg="add mod">
          <ac:chgData name="Stine Frandsen" userId="53784c9f-0844-40f4-885e-44e435c9764f" providerId="ADAL" clId="{3CB3DC9D-7FFD-4F99-A146-352F31FB001C}" dt="2022-11-08T11:58:08.908" v="1786" actId="1076"/>
          <ac:spMkLst>
            <pc:docMk/>
            <pc:sldMk cId="316705699" sldId="266"/>
            <ac:spMk id="17" creationId="{9632A316-09B0-427C-E49F-1E0ADBF248A6}"/>
          </ac:spMkLst>
        </pc:spChg>
        <pc:spChg chg="add mod">
          <ac:chgData name="Stine Frandsen" userId="53784c9f-0844-40f4-885e-44e435c9764f" providerId="ADAL" clId="{3CB3DC9D-7FFD-4F99-A146-352F31FB001C}" dt="2022-11-08T11:57:45.613" v="1783" actId="14100"/>
          <ac:spMkLst>
            <pc:docMk/>
            <pc:sldMk cId="316705699" sldId="266"/>
            <ac:spMk id="18" creationId="{36D4A5F7-AD29-7E6B-E20E-1994B9157606}"/>
          </ac:spMkLst>
        </pc:spChg>
        <pc:spChg chg="add del mod">
          <ac:chgData name="Stine Frandsen" userId="53784c9f-0844-40f4-885e-44e435c9764f" providerId="ADAL" clId="{3CB3DC9D-7FFD-4F99-A146-352F31FB001C}" dt="2022-11-08T08:43:12.722" v="614" actId="478"/>
          <ac:spMkLst>
            <pc:docMk/>
            <pc:sldMk cId="316705699" sldId="266"/>
            <ac:spMk id="24" creationId="{7AC38AA7-A02D-7315-2B9A-6FDB312ACFBA}"/>
          </ac:spMkLst>
        </pc:spChg>
        <pc:spChg chg="add mod">
          <ac:chgData name="Stine Frandsen" userId="53784c9f-0844-40f4-885e-44e435c9764f" providerId="ADAL" clId="{3CB3DC9D-7FFD-4F99-A146-352F31FB001C}" dt="2022-11-08T09:25:15.896" v="1176" actId="164"/>
          <ac:spMkLst>
            <pc:docMk/>
            <pc:sldMk cId="316705699" sldId="266"/>
            <ac:spMk id="28" creationId="{F533EF03-B62F-AD4E-6E42-BD01F1EC661A}"/>
          </ac:spMkLst>
        </pc:spChg>
        <pc:spChg chg="add mod">
          <ac:chgData name="Stine Frandsen" userId="53784c9f-0844-40f4-885e-44e435c9764f" providerId="ADAL" clId="{3CB3DC9D-7FFD-4F99-A146-352F31FB001C}" dt="2022-11-08T08:50:19.636" v="696" actId="207"/>
          <ac:spMkLst>
            <pc:docMk/>
            <pc:sldMk cId="316705699" sldId="266"/>
            <ac:spMk id="29" creationId="{0D018055-0DBD-FDC4-7CC1-9A8CC33AC7DE}"/>
          </ac:spMkLst>
        </pc:spChg>
        <pc:spChg chg="add del mod">
          <ac:chgData name="Stine Frandsen" userId="53784c9f-0844-40f4-885e-44e435c9764f" providerId="ADAL" clId="{3CB3DC9D-7FFD-4F99-A146-352F31FB001C}" dt="2022-11-08T11:28:43.126" v="1672"/>
          <ac:spMkLst>
            <pc:docMk/>
            <pc:sldMk cId="316705699" sldId="266"/>
            <ac:spMk id="31" creationId="{45F95811-4F78-0404-2ECB-80C69C626072}"/>
          </ac:spMkLst>
        </pc:spChg>
        <pc:spChg chg="add mod">
          <ac:chgData name="Stine Frandsen" userId="53784c9f-0844-40f4-885e-44e435c9764f" providerId="ADAL" clId="{3CB3DC9D-7FFD-4F99-A146-352F31FB001C}" dt="2022-11-08T11:33:22.045" v="1689" actId="1076"/>
          <ac:spMkLst>
            <pc:docMk/>
            <pc:sldMk cId="316705699" sldId="266"/>
            <ac:spMk id="32" creationId="{DD71ACD1-8416-D91D-C45B-36EAE2DBB681}"/>
          </ac:spMkLst>
        </pc:spChg>
        <pc:spChg chg="add mod ord">
          <ac:chgData name="Stine Frandsen" userId="53784c9f-0844-40f4-885e-44e435c9764f" providerId="ADAL" clId="{3CB3DC9D-7FFD-4F99-A146-352F31FB001C}" dt="2022-11-08T11:57:55.693" v="1785" actId="14100"/>
          <ac:spMkLst>
            <pc:docMk/>
            <pc:sldMk cId="316705699" sldId="266"/>
            <ac:spMk id="34" creationId="{D20E3A3E-23F5-2A70-E786-2981EA2C266B}"/>
          </ac:spMkLst>
        </pc:spChg>
        <pc:spChg chg="add del">
          <ac:chgData name="Stine Frandsen" userId="53784c9f-0844-40f4-885e-44e435c9764f" providerId="ADAL" clId="{3CB3DC9D-7FFD-4F99-A146-352F31FB001C}" dt="2022-11-08T11:54:25.925" v="1755" actId="478"/>
          <ac:spMkLst>
            <pc:docMk/>
            <pc:sldMk cId="316705699" sldId="266"/>
            <ac:spMk id="35" creationId="{DB195415-A09B-60B0-DF35-6B828FD188DC}"/>
          </ac:spMkLst>
        </pc:spChg>
        <pc:spChg chg="add mod ord">
          <ac:chgData name="Stine Frandsen" userId="53784c9f-0844-40f4-885e-44e435c9764f" providerId="ADAL" clId="{3CB3DC9D-7FFD-4F99-A146-352F31FB001C}" dt="2022-11-08T11:58:08.908" v="1786" actId="1076"/>
          <ac:spMkLst>
            <pc:docMk/>
            <pc:sldMk cId="316705699" sldId="266"/>
            <ac:spMk id="36" creationId="{B97AC04D-6945-E21F-5C40-24E0812A2BFB}"/>
          </ac:spMkLst>
        </pc:spChg>
        <pc:spChg chg="add mod ord">
          <ac:chgData name="Stine Frandsen" userId="53784c9f-0844-40f4-885e-44e435c9764f" providerId="ADAL" clId="{3CB3DC9D-7FFD-4F99-A146-352F31FB001C}" dt="2022-11-08T11:57:55.693" v="1785" actId="14100"/>
          <ac:spMkLst>
            <pc:docMk/>
            <pc:sldMk cId="316705699" sldId="266"/>
            <ac:spMk id="37" creationId="{AFC82EE3-A363-001D-7767-220834117ED2}"/>
          </ac:spMkLst>
        </pc:spChg>
        <pc:spChg chg="add mod">
          <ac:chgData name="Stine Frandsen" userId="53784c9f-0844-40f4-885e-44e435c9764f" providerId="ADAL" clId="{3CB3DC9D-7FFD-4F99-A146-352F31FB001C}" dt="2022-11-08T12:36:45.505" v="1880" actId="1076"/>
          <ac:spMkLst>
            <pc:docMk/>
            <pc:sldMk cId="316705699" sldId="266"/>
            <ac:spMk id="38" creationId="{8CDD9C5C-B35B-A7C0-790A-76E247AA4AAF}"/>
          </ac:spMkLst>
        </pc:spChg>
        <pc:spChg chg="add mod">
          <ac:chgData name="Stine Frandsen" userId="53784c9f-0844-40f4-885e-44e435c9764f" providerId="ADAL" clId="{3CB3DC9D-7FFD-4F99-A146-352F31FB001C}" dt="2022-11-08T12:36:48.402" v="1881" actId="571"/>
          <ac:spMkLst>
            <pc:docMk/>
            <pc:sldMk cId="316705699" sldId="266"/>
            <ac:spMk id="39" creationId="{16B08119-1A09-5B31-3BBA-3EDC2F923410}"/>
          </ac:spMkLst>
        </pc:spChg>
        <pc:grpChg chg="add mod">
          <ac:chgData name="Stine Frandsen" userId="53784c9f-0844-40f4-885e-44e435c9764f" providerId="ADAL" clId="{3CB3DC9D-7FFD-4F99-A146-352F31FB001C}" dt="2022-11-08T11:55:53.451" v="1765" actId="1076"/>
          <ac:grpSpMkLst>
            <pc:docMk/>
            <pc:sldMk cId="316705699" sldId="266"/>
            <ac:grpSpMk id="30" creationId="{083A7D04-F68A-AE2F-5721-61B0279CDF6A}"/>
          </ac:grpSpMkLst>
        </pc:grpChg>
        <pc:picChg chg="add mod">
          <ac:chgData name="Stine Frandsen" userId="53784c9f-0844-40f4-885e-44e435c9764f" providerId="ADAL" clId="{3CB3DC9D-7FFD-4F99-A146-352F31FB001C}" dt="2022-11-08T11:58:19.612" v="1787" actId="1076"/>
          <ac:picMkLst>
            <pc:docMk/>
            <pc:sldMk cId="316705699" sldId="266"/>
            <ac:picMk id="19" creationId="{11D8CE16-EE78-4DEF-5A00-2501590DC5C2}"/>
          </ac:picMkLst>
        </pc:picChg>
        <pc:picChg chg="add mod">
          <ac:chgData name="Stine Frandsen" userId="53784c9f-0844-40f4-885e-44e435c9764f" providerId="ADAL" clId="{3CB3DC9D-7FFD-4F99-A146-352F31FB001C}" dt="2022-11-08T09:25:15.896" v="1176" actId="164"/>
          <ac:picMkLst>
            <pc:docMk/>
            <pc:sldMk cId="316705699" sldId="266"/>
            <ac:picMk id="25" creationId="{4DCFD11F-A91F-5FFD-DDAD-8021D00B5058}"/>
          </ac:picMkLst>
        </pc:picChg>
        <pc:picChg chg="add mod">
          <ac:chgData name="Stine Frandsen" userId="53784c9f-0844-40f4-885e-44e435c9764f" providerId="ADAL" clId="{3CB3DC9D-7FFD-4F99-A146-352F31FB001C}" dt="2022-11-08T11:33:25.272" v="1690" actId="1076"/>
          <ac:picMkLst>
            <pc:docMk/>
            <pc:sldMk cId="316705699" sldId="266"/>
            <ac:picMk id="33" creationId="{A85BCB43-3E5F-0B93-7106-712DE31A7FBF}"/>
          </ac:picMkLst>
        </pc:picChg>
        <pc:cxnChg chg="add del">
          <ac:chgData name="Stine Frandsen" userId="53784c9f-0844-40f4-885e-44e435c9764f" providerId="ADAL" clId="{3CB3DC9D-7FFD-4F99-A146-352F31FB001C}" dt="2022-11-08T08:31:59.060" v="516" actId="11529"/>
          <ac:cxnSpMkLst>
            <pc:docMk/>
            <pc:sldMk cId="316705699" sldId="266"/>
            <ac:cxnSpMk id="21" creationId="{C5F5EB02-95D5-059A-84D0-1801EF6A050A}"/>
          </ac:cxnSpMkLst>
        </pc:cxnChg>
        <pc:cxnChg chg="add del">
          <ac:chgData name="Stine Frandsen" userId="53784c9f-0844-40f4-885e-44e435c9764f" providerId="ADAL" clId="{3CB3DC9D-7FFD-4F99-A146-352F31FB001C}" dt="2022-11-08T08:32:07.415" v="518" actId="11529"/>
          <ac:cxnSpMkLst>
            <pc:docMk/>
            <pc:sldMk cId="316705699" sldId="266"/>
            <ac:cxnSpMk id="23" creationId="{E9523EDE-801B-3ABA-9CCC-FAA19F917654}"/>
          </ac:cxnSpMkLst>
        </pc:cxnChg>
        <pc:cxnChg chg="add del mod">
          <ac:chgData name="Stine Frandsen" userId="53784c9f-0844-40f4-885e-44e435c9764f" providerId="ADAL" clId="{3CB3DC9D-7FFD-4F99-A146-352F31FB001C}" dt="2022-11-08T08:43:23.576" v="616" actId="478"/>
          <ac:cxnSpMkLst>
            <pc:docMk/>
            <pc:sldMk cId="316705699" sldId="266"/>
            <ac:cxnSpMk id="27" creationId="{3F42B6A6-580F-D373-3818-7F711D140F28}"/>
          </ac:cxnSpMkLst>
        </pc:cxnChg>
      </pc:sldChg>
      <pc:sldChg chg="modSp add del mod">
        <pc:chgData name="Stine Frandsen" userId="53784c9f-0844-40f4-885e-44e435c9764f" providerId="ADAL" clId="{3CB3DC9D-7FFD-4F99-A146-352F31FB001C}" dt="2022-11-08T07:46:04.368" v="199" actId="47"/>
        <pc:sldMkLst>
          <pc:docMk/>
          <pc:sldMk cId="1574514684" sldId="267"/>
        </pc:sldMkLst>
        <pc:spChg chg="mod">
          <ac:chgData name="Stine Frandsen" userId="53784c9f-0844-40f4-885e-44e435c9764f" providerId="ADAL" clId="{3CB3DC9D-7FFD-4F99-A146-352F31FB001C}" dt="2022-11-08T07:32:19.406" v="75" actId="20577"/>
          <ac:spMkLst>
            <pc:docMk/>
            <pc:sldMk cId="1574514684" sldId="267"/>
            <ac:spMk id="9" creationId="{68ABF2FF-CCFB-F7D2-95C8-08DFB1BC1CF8}"/>
          </ac:spMkLst>
        </pc:spChg>
      </pc:sldChg>
      <pc:sldChg chg="addSp delSp modSp add mod">
        <pc:chgData name="Stine Frandsen" userId="53784c9f-0844-40f4-885e-44e435c9764f" providerId="ADAL" clId="{3CB3DC9D-7FFD-4F99-A146-352F31FB001C}" dt="2022-11-08T11:32:40.593" v="1682" actId="14826"/>
        <pc:sldMkLst>
          <pc:docMk/>
          <pc:sldMk cId="3314465099" sldId="268"/>
        </pc:sldMkLst>
        <pc:spChg chg="del">
          <ac:chgData name="Stine Frandsen" userId="53784c9f-0844-40f4-885e-44e435c9764f" providerId="ADAL" clId="{3CB3DC9D-7FFD-4F99-A146-352F31FB001C}" dt="2022-11-08T07:36:27.697" v="96" actId="478"/>
          <ac:spMkLst>
            <pc:docMk/>
            <pc:sldMk cId="3314465099" sldId="268"/>
            <ac:spMk id="3" creationId="{0D7A4094-638B-0845-F9BC-A3163E9D21B6}"/>
          </ac:spMkLst>
        </pc:spChg>
        <pc:spChg chg="add del mod">
          <ac:chgData name="Stine Frandsen" userId="53784c9f-0844-40f4-885e-44e435c9764f" providerId="ADAL" clId="{3CB3DC9D-7FFD-4F99-A146-352F31FB001C}" dt="2022-11-08T07:36:29.144" v="97" actId="478"/>
          <ac:spMkLst>
            <pc:docMk/>
            <pc:sldMk cId="3314465099" sldId="268"/>
            <ac:spMk id="4" creationId="{44CC71C3-F10B-79BF-24AF-5477EA205AAF}"/>
          </ac:spMkLst>
        </pc:spChg>
        <pc:spChg chg="add mod">
          <ac:chgData name="Stine Frandsen" userId="53784c9f-0844-40f4-885e-44e435c9764f" providerId="ADAL" clId="{3CB3DC9D-7FFD-4F99-A146-352F31FB001C}" dt="2022-11-08T08:50:36.922" v="702"/>
          <ac:spMkLst>
            <pc:docMk/>
            <pc:sldMk cId="3314465099" sldId="268"/>
            <ac:spMk id="5" creationId="{6A180CB0-8800-2299-4B3F-911D9AC2FDA4}"/>
          </ac:spMkLst>
        </pc:spChg>
        <pc:spChg chg="del">
          <ac:chgData name="Stine Frandsen" userId="53784c9f-0844-40f4-885e-44e435c9764f" providerId="ADAL" clId="{3CB3DC9D-7FFD-4F99-A146-352F31FB001C}" dt="2022-11-08T07:36:25.621" v="94" actId="478"/>
          <ac:spMkLst>
            <pc:docMk/>
            <pc:sldMk cId="3314465099" sldId="268"/>
            <ac:spMk id="6" creationId="{A90209A1-D7A6-0380-F994-EA429F225FC4}"/>
          </ac:spMkLst>
        </pc:spChg>
        <pc:spChg chg="add mod">
          <ac:chgData name="Stine Frandsen" userId="53784c9f-0844-40f4-885e-44e435c9764f" providerId="ADAL" clId="{3CB3DC9D-7FFD-4F99-A146-352F31FB001C}" dt="2022-11-08T09:39:11.725" v="1290" actId="20577"/>
          <ac:spMkLst>
            <pc:docMk/>
            <pc:sldMk cId="3314465099" sldId="268"/>
            <ac:spMk id="11" creationId="{98053A5B-96E4-7A2E-A59D-A040E832D06F}"/>
          </ac:spMkLst>
        </pc:spChg>
        <pc:spChg chg="add mod">
          <ac:chgData name="Stine Frandsen" userId="53784c9f-0844-40f4-885e-44e435c9764f" providerId="ADAL" clId="{3CB3DC9D-7FFD-4F99-A146-352F31FB001C}" dt="2022-11-08T09:38:14.550" v="1275"/>
          <ac:spMkLst>
            <pc:docMk/>
            <pc:sldMk cId="3314465099" sldId="268"/>
            <ac:spMk id="12" creationId="{6B1B7F9B-5B37-474F-7B9E-3A77FF227D41}"/>
          </ac:spMkLst>
        </pc:spChg>
        <pc:spChg chg="add mod">
          <ac:chgData name="Stine Frandsen" userId="53784c9f-0844-40f4-885e-44e435c9764f" providerId="ADAL" clId="{3CB3DC9D-7FFD-4F99-A146-352F31FB001C}" dt="2022-11-08T09:39:22.547" v="1292" actId="1076"/>
          <ac:spMkLst>
            <pc:docMk/>
            <pc:sldMk cId="3314465099" sldId="268"/>
            <ac:spMk id="13" creationId="{5CBED7C9-6EA4-F2D2-8130-1588D839F2E4}"/>
          </ac:spMkLst>
        </pc:spChg>
        <pc:spChg chg="add mod">
          <ac:chgData name="Stine Frandsen" userId="53784c9f-0844-40f4-885e-44e435c9764f" providerId="ADAL" clId="{3CB3DC9D-7FFD-4F99-A146-352F31FB001C}" dt="2022-11-08T09:39:25.398" v="1293" actId="1076"/>
          <ac:spMkLst>
            <pc:docMk/>
            <pc:sldMk cId="3314465099" sldId="268"/>
            <ac:spMk id="18" creationId="{C14031E2-A7C6-9E95-FDA8-4C0E2DCD3738}"/>
          </ac:spMkLst>
        </pc:spChg>
        <pc:spChg chg="add mod">
          <ac:chgData name="Stine Frandsen" userId="53784c9f-0844-40f4-885e-44e435c9764f" providerId="ADAL" clId="{3CB3DC9D-7FFD-4F99-A146-352F31FB001C}" dt="2022-11-08T09:38:14.550" v="1275"/>
          <ac:spMkLst>
            <pc:docMk/>
            <pc:sldMk cId="3314465099" sldId="268"/>
            <ac:spMk id="19" creationId="{91811C2E-E2CD-1CE0-6F79-A99399788200}"/>
          </ac:spMkLst>
        </pc:spChg>
        <pc:spChg chg="add mod">
          <ac:chgData name="Stine Frandsen" userId="53784c9f-0844-40f4-885e-44e435c9764f" providerId="ADAL" clId="{3CB3DC9D-7FFD-4F99-A146-352F31FB001C}" dt="2022-11-08T09:39:18.627" v="1291" actId="571"/>
          <ac:spMkLst>
            <pc:docMk/>
            <pc:sldMk cId="3314465099" sldId="268"/>
            <ac:spMk id="21" creationId="{3E6BA096-7F62-D722-0728-010B4FFD0F8C}"/>
          </ac:spMkLst>
        </pc:spChg>
        <pc:spChg chg="add mod">
          <ac:chgData name="Stine Frandsen" userId="53784c9f-0844-40f4-885e-44e435c9764f" providerId="ADAL" clId="{3CB3DC9D-7FFD-4F99-A146-352F31FB001C}" dt="2022-11-08T09:39:27.844" v="1294" actId="571"/>
          <ac:spMkLst>
            <pc:docMk/>
            <pc:sldMk cId="3314465099" sldId="268"/>
            <ac:spMk id="22" creationId="{C5CF0E0F-320C-7F29-FEEB-030DEB3F4A07}"/>
          </ac:spMkLst>
        </pc:spChg>
        <pc:spChg chg="add mod">
          <ac:chgData name="Stine Frandsen" userId="53784c9f-0844-40f4-885e-44e435c9764f" providerId="ADAL" clId="{3CB3DC9D-7FFD-4F99-A146-352F31FB001C}" dt="2022-11-08T11:32:29.357" v="1681" actId="207"/>
          <ac:spMkLst>
            <pc:docMk/>
            <pc:sldMk cId="3314465099" sldId="268"/>
            <ac:spMk id="23" creationId="{E367C424-C8F7-C50B-A530-59237F2C3E91}"/>
          </ac:spMkLst>
        </pc:spChg>
        <pc:spChg chg="mod">
          <ac:chgData name="Stine Frandsen" userId="53784c9f-0844-40f4-885e-44e435c9764f" providerId="ADAL" clId="{3CB3DC9D-7FFD-4F99-A146-352F31FB001C}" dt="2022-11-08T07:35:52.115" v="85" actId="207"/>
          <ac:spMkLst>
            <pc:docMk/>
            <pc:sldMk cId="3314465099" sldId="268"/>
            <ac:spMk id="27" creationId="{2498EF93-9220-1D5E-CD6B-F5AD60525547}"/>
          </ac:spMkLst>
        </pc:spChg>
        <pc:spChg chg="mod">
          <ac:chgData name="Stine Frandsen" userId="53784c9f-0844-40f4-885e-44e435c9764f" providerId="ADAL" clId="{3CB3DC9D-7FFD-4F99-A146-352F31FB001C}" dt="2022-11-08T07:36:19.192" v="93" actId="20577"/>
          <ac:spMkLst>
            <pc:docMk/>
            <pc:sldMk cId="3314465099" sldId="268"/>
            <ac:spMk id="28" creationId="{E28E0D95-3D4E-C013-AFE0-F51C98A39720}"/>
          </ac:spMkLst>
        </pc:spChg>
        <pc:grpChg chg="del">
          <ac:chgData name="Stine Frandsen" userId="53784c9f-0844-40f4-885e-44e435c9764f" providerId="ADAL" clId="{3CB3DC9D-7FFD-4F99-A146-352F31FB001C}" dt="2022-11-08T07:36:26.268" v="95" actId="478"/>
          <ac:grpSpMkLst>
            <pc:docMk/>
            <pc:sldMk cId="3314465099" sldId="268"/>
            <ac:grpSpMk id="17" creationId="{326379E3-0F73-6F55-0C97-2C9F2644E7F9}"/>
          </ac:grpSpMkLst>
        </pc:grpChg>
        <pc:picChg chg="add del mod">
          <ac:chgData name="Stine Frandsen" userId="53784c9f-0844-40f4-885e-44e435c9764f" providerId="ADAL" clId="{3CB3DC9D-7FFD-4F99-A146-352F31FB001C}" dt="2022-11-08T11:32:22.398" v="1680" actId="478"/>
          <ac:picMkLst>
            <pc:docMk/>
            <pc:sldMk cId="3314465099" sldId="268"/>
            <ac:picMk id="20" creationId="{A79B7ACF-73B3-AB0E-5777-F571778A39C9}"/>
          </ac:picMkLst>
        </pc:picChg>
        <pc:picChg chg="add mod">
          <ac:chgData name="Stine Frandsen" userId="53784c9f-0844-40f4-885e-44e435c9764f" providerId="ADAL" clId="{3CB3DC9D-7FFD-4F99-A146-352F31FB001C}" dt="2022-11-08T11:32:40.593" v="1682" actId="14826"/>
          <ac:picMkLst>
            <pc:docMk/>
            <pc:sldMk cId="3314465099" sldId="268"/>
            <ac:picMk id="24" creationId="{37547138-8973-5C79-A9C1-B1DF75FA9DC3}"/>
          </ac:picMkLst>
        </pc:picChg>
      </pc:sldChg>
      <pc:sldChg chg="addSp delSp modSp add mod">
        <pc:chgData name="Stine Frandsen" userId="53784c9f-0844-40f4-885e-44e435c9764f" providerId="ADAL" clId="{3CB3DC9D-7FFD-4F99-A146-352F31FB001C}" dt="2022-11-08T10:07:10.339" v="1477" actId="20577"/>
        <pc:sldMkLst>
          <pc:docMk/>
          <pc:sldMk cId="2968538013" sldId="269"/>
        </pc:sldMkLst>
        <pc:spChg chg="add mod">
          <ac:chgData name="Stine Frandsen" userId="53784c9f-0844-40f4-885e-44e435c9764f" providerId="ADAL" clId="{3CB3DC9D-7FFD-4F99-A146-352F31FB001C}" dt="2022-11-08T08:50:35.550" v="701"/>
          <ac:spMkLst>
            <pc:docMk/>
            <pc:sldMk cId="2968538013" sldId="269"/>
            <ac:spMk id="2" creationId="{4B002135-EBC0-8975-B748-AD00C87D9491}"/>
          </ac:spMkLst>
        </pc:spChg>
        <pc:spChg chg="add mod">
          <ac:chgData name="Stine Frandsen" userId="53784c9f-0844-40f4-885e-44e435c9764f" providerId="ADAL" clId="{3CB3DC9D-7FFD-4F99-A146-352F31FB001C}" dt="2022-11-08T10:07:10.339" v="1477" actId="20577"/>
          <ac:spMkLst>
            <pc:docMk/>
            <pc:sldMk cId="2968538013" sldId="269"/>
            <ac:spMk id="3" creationId="{159EA2F3-F33D-8E8D-6E47-7BFCFA84B29B}"/>
          </ac:spMkLst>
        </pc:spChg>
        <pc:spChg chg="add mod">
          <ac:chgData name="Stine Frandsen" userId="53784c9f-0844-40f4-885e-44e435c9764f" providerId="ADAL" clId="{3CB3DC9D-7FFD-4F99-A146-352F31FB001C}" dt="2022-11-08T09:38:12.728" v="1274"/>
          <ac:spMkLst>
            <pc:docMk/>
            <pc:sldMk cId="2968538013" sldId="269"/>
            <ac:spMk id="4" creationId="{4D3F12AE-EDF9-B176-E41A-FC4BBE05682A}"/>
          </ac:spMkLst>
        </pc:spChg>
        <pc:spChg chg="add mod">
          <ac:chgData name="Stine Frandsen" userId="53784c9f-0844-40f4-885e-44e435c9764f" providerId="ADAL" clId="{3CB3DC9D-7FFD-4F99-A146-352F31FB001C}" dt="2022-11-08T10:04:35.838" v="1431" actId="1076"/>
          <ac:spMkLst>
            <pc:docMk/>
            <pc:sldMk cId="2968538013" sldId="269"/>
            <ac:spMk id="5" creationId="{9ECDE638-86A9-FDF3-03BB-3F9DD43A123E}"/>
          </ac:spMkLst>
        </pc:spChg>
        <pc:spChg chg="add mod">
          <ac:chgData name="Stine Frandsen" userId="53784c9f-0844-40f4-885e-44e435c9764f" providerId="ADAL" clId="{3CB3DC9D-7FFD-4F99-A146-352F31FB001C}" dt="2022-11-08T10:04:33.055" v="1430" actId="1076"/>
          <ac:spMkLst>
            <pc:docMk/>
            <pc:sldMk cId="2968538013" sldId="269"/>
            <ac:spMk id="6" creationId="{ABC81137-3C6B-EDBA-57D8-2391F4337244}"/>
          </ac:spMkLst>
        </pc:spChg>
        <pc:spChg chg="add del mod">
          <ac:chgData name="Stine Frandsen" userId="53784c9f-0844-40f4-885e-44e435c9764f" providerId="ADAL" clId="{3CB3DC9D-7FFD-4F99-A146-352F31FB001C}" dt="2022-11-08T10:04:19.878" v="1428" actId="478"/>
          <ac:spMkLst>
            <pc:docMk/>
            <pc:sldMk cId="2968538013" sldId="269"/>
            <ac:spMk id="7" creationId="{4346CF88-4B6A-CE90-E30C-E3DBE169DBBF}"/>
          </ac:spMkLst>
        </pc:spChg>
        <pc:spChg chg="add mod">
          <ac:chgData name="Stine Frandsen" userId="53784c9f-0844-40f4-885e-44e435c9764f" providerId="ADAL" clId="{3CB3DC9D-7FFD-4F99-A146-352F31FB001C}" dt="2022-11-08T10:04:39.913" v="1432" actId="571"/>
          <ac:spMkLst>
            <pc:docMk/>
            <pc:sldMk cId="2968538013" sldId="269"/>
            <ac:spMk id="9" creationId="{0EA7709C-DCCA-3CCE-09A9-1A45C3F62B86}"/>
          </ac:spMkLst>
        </pc:spChg>
        <pc:spChg chg="add mod">
          <ac:chgData name="Stine Frandsen" userId="53784c9f-0844-40f4-885e-44e435c9764f" providerId="ADAL" clId="{3CB3DC9D-7FFD-4F99-A146-352F31FB001C}" dt="2022-11-08T10:06:14.463" v="1468" actId="571"/>
          <ac:spMkLst>
            <pc:docMk/>
            <pc:sldMk cId="2968538013" sldId="269"/>
            <ac:spMk id="10" creationId="{967F68C5-27DC-A101-D4AC-72DEF6506E97}"/>
          </ac:spMkLst>
        </pc:spChg>
        <pc:spChg chg="add mod">
          <ac:chgData name="Stine Frandsen" userId="53784c9f-0844-40f4-885e-44e435c9764f" providerId="ADAL" clId="{3CB3DC9D-7FFD-4F99-A146-352F31FB001C}" dt="2022-11-08T10:06:36.104" v="1470" actId="207"/>
          <ac:spMkLst>
            <pc:docMk/>
            <pc:sldMk cId="2968538013" sldId="269"/>
            <ac:spMk id="11" creationId="{36C39772-D919-5C30-B875-55619EC82862}"/>
          </ac:spMkLst>
        </pc:spChg>
        <pc:spChg chg="mod">
          <ac:chgData name="Stine Frandsen" userId="53784c9f-0844-40f4-885e-44e435c9764f" providerId="ADAL" clId="{3CB3DC9D-7FFD-4F99-A146-352F31FB001C}" dt="2022-11-08T09:09:40.878" v="771" actId="20577"/>
          <ac:spMkLst>
            <pc:docMk/>
            <pc:sldMk cId="2968538013" sldId="269"/>
            <ac:spMk id="28" creationId="{E28E0D95-3D4E-C013-AFE0-F51C98A39720}"/>
          </ac:spMkLst>
        </pc:spChg>
        <pc:picChg chg="add del mod">
          <ac:chgData name="Stine Frandsen" userId="53784c9f-0844-40f4-885e-44e435c9764f" providerId="ADAL" clId="{3CB3DC9D-7FFD-4F99-A146-352F31FB001C}" dt="2022-11-08T10:04:23.739" v="1429" actId="478"/>
          <ac:picMkLst>
            <pc:docMk/>
            <pc:sldMk cId="2968538013" sldId="269"/>
            <ac:picMk id="8" creationId="{48FC2125-B6EE-8984-5901-B85CC228053C}"/>
          </ac:picMkLst>
        </pc:picChg>
        <pc:picChg chg="add mod">
          <ac:chgData name="Stine Frandsen" userId="53784c9f-0844-40f4-885e-44e435c9764f" providerId="ADAL" clId="{3CB3DC9D-7FFD-4F99-A146-352F31FB001C}" dt="2022-11-08T10:06:52.939" v="1474" actId="1076"/>
          <ac:picMkLst>
            <pc:docMk/>
            <pc:sldMk cId="2968538013" sldId="269"/>
            <ac:picMk id="12" creationId="{3F5DE3C0-2850-7139-DEA0-94847EFFDFCE}"/>
          </ac:picMkLst>
        </pc:picChg>
      </pc:sldChg>
      <pc:sldChg chg="addSp delSp modSp add mod">
        <pc:chgData name="Stine Frandsen" userId="53784c9f-0844-40f4-885e-44e435c9764f" providerId="ADAL" clId="{3CB3DC9D-7FFD-4F99-A146-352F31FB001C}" dt="2022-11-08T11:26:28.614" v="1666" actId="14826"/>
        <pc:sldMkLst>
          <pc:docMk/>
          <pc:sldMk cId="1290047986" sldId="270"/>
        </pc:sldMkLst>
        <pc:spChg chg="add mod">
          <ac:chgData name="Stine Frandsen" userId="53784c9f-0844-40f4-885e-44e435c9764f" providerId="ADAL" clId="{3CB3DC9D-7FFD-4F99-A146-352F31FB001C}" dt="2022-11-08T08:50:34.364" v="700"/>
          <ac:spMkLst>
            <pc:docMk/>
            <pc:sldMk cId="1290047986" sldId="270"/>
            <ac:spMk id="2" creationId="{8E23242A-3F3B-3D1C-D057-6031571D9B9A}"/>
          </ac:spMkLst>
        </pc:spChg>
        <pc:spChg chg="add del">
          <ac:chgData name="Stine Frandsen" userId="53784c9f-0844-40f4-885e-44e435c9764f" providerId="ADAL" clId="{3CB3DC9D-7FFD-4F99-A146-352F31FB001C}" dt="2022-11-08T09:13:14.961" v="800" actId="478"/>
          <ac:spMkLst>
            <pc:docMk/>
            <pc:sldMk cId="1290047986" sldId="270"/>
            <ac:spMk id="5" creationId="{976D938C-1128-C427-763E-879CC893E80B}"/>
          </ac:spMkLst>
        </pc:spChg>
        <pc:spChg chg="add mod">
          <ac:chgData name="Stine Frandsen" userId="53784c9f-0844-40f4-885e-44e435c9764f" providerId="ADAL" clId="{3CB3DC9D-7FFD-4F99-A146-352F31FB001C}" dt="2022-11-08T10:09:07.444" v="1478" actId="207"/>
          <ac:spMkLst>
            <pc:docMk/>
            <pc:sldMk cId="1290047986" sldId="270"/>
            <ac:spMk id="8" creationId="{EE1FA3A1-DD98-4531-E67F-2C70A29F386B}"/>
          </ac:spMkLst>
        </pc:spChg>
        <pc:spChg chg="add del mod">
          <ac:chgData name="Stine Frandsen" userId="53784c9f-0844-40f4-885e-44e435c9764f" providerId="ADAL" clId="{3CB3DC9D-7FFD-4F99-A146-352F31FB001C}" dt="2022-11-08T09:21:13.315" v="826"/>
          <ac:spMkLst>
            <pc:docMk/>
            <pc:sldMk cId="1290047986" sldId="270"/>
            <ac:spMk id="10" creationId="{32DDEA19-4267-5868-5B79-61BB6BA7CDCC}"/>
          </ac:spMkLst>
        </pc:spChg>
        <pc:spChg chg="add mod">
          <ac:chgData name="Stine Frandsen" userId="53784c9f-0844-40f4-885e-44e435c9764f" providerId="ADAL" clId="{3CB3DC9D-7FFD-4F99-A146-352F31FB001C}" dt="2022-11-08T09:21:11.844" v="824" actId="20577"/>
          <ac:spMkLst>
            <pc:docMk/>
            <pc:sldMk cId="1290047986" sldId="270"/>
            <ac:spMk id="11" creationId="{914CA921-8DCB-B7E3-8532-E2D23E3D0CEB}"/>
          </ac:spMkLst>
        </pc:spChg>
        <pc:spChg chg="add mod">
          <ac:chgData name="Stine Frandsen" userId="53784c9f-0844-40f4-885e-44e435c9764f" providerId="ADAL" clId="{3CB3DC9D-7FFD-4F99-A146-352F31FB001C}" dt="2022-11-08T09:20:52.923" v="819" actId="207"/>
          <ac:spMkLst>
            <pc:docMk/>
            <pc:sldMk cId="1290047986" sldId="270"/>
            <ac:spMk id="12" creationId="{8186D864-6A14-6EE3-CD1C-201784C0830B}"/>
          </ac:spMkLst>
        </pc:spChg>
        <pc:spChg chg="add mod">
          <ac:chgData name="Stine Frandsen" userId="53784c9f-0844-40f4-885e-44e435c9764f" providerId="ADAL" clId="{3CB3DC9D-7FFD-4F99-A146-352F31FB001C}" dt="2022-11-08T09:25:01.905" v="1170" actId="368"/>
          <ac:spMkLst>
            <pc:docMk/>
            <pc:sldMk cId="1290047986" sldId="270"/>
            <ac:spMk id="14" creationId="{596ED9EA-E09F-07B5-657A-333DB5ECAD87}"/>
          </ac:spMkLst>
        </pc:spChg>
        <pc:spChg chg="mod">
          <ac:chgData name="Stine Frandsen" userId="53784c9f-0844-40f4-885e-44e435c9764f" providerId="ADAL" clId="{3CB3DC9D-7FFD-4F99-A146-352F31FB001C}" dt="2022-11-08T11:26:28.614" v="1666" actId="14826"/>
          <ac:spMkLst>
            <pc:docMk/>
            <pc:sldMk cId="1290047986" sldId="270"/>
            <ac:spMk id="18" creationId="{09BE819C-7F36-424A-7BE4-A4A32476F3D0}"/>
          </ac:spMkLst>
        </pc:spChg>
        <pc:spChg chg="add mod">
          <ac:chgData name="Stine Frandsen" userId="53784c9f-0844-40f4-885e-44e435c9764f" providerId="ADAL" clId="{3CB3DC9D-7FFD-4F99-A146-352F31FB001C}" dt="2022-11-08T11:26:06.881" v="1662" actId="207"/>
          <ac:spMkLst>
            <pc:docMk/>
            <pc:sldMk cId="1290047986" sldId="270"/>
            <ac:spMk id="19" creationId="{A79A01DB-25B3-B215-961D-03933AE7FCE7}"/>
          </ac:spMkLst>
        </pc:spChg>
        <pc:spChg chg="add mod ord">
          <ac:chgData name="Stine Frandsen" userId="53784c9f-0844-40f4-885e-44e435c9764f" providerId="ADAL" clId="{3CB3DC9D-7FFD-4F99-A146-352F31FB001C}" dt="2022-11-08T10:09:07.444" v="1478" actId="207"/>
          <ac:spMkLst>
            <pc:docMk/>
            <pc:sldMk cId="1290047986" sldId="270"/>
            <ac:spMk id="20" creationId="{ED01762C-00B7-5748-9CC2-9C07C0E36CB7}"/>
          </ac:spMkLst>
        </pc:spChg>
        <pc:spChg chg="mod">
          <ac:chgData name="Stine Frandsen" userId="53784c9f-0844-40f4-885e-44e435c9764f" providerId="ADAL" clId="{3CB3DC9D-7FFD-4F99-A146-352F31FB001C}" dt="2022-11-08T09:09:28.593" v="770" actId="20577"/>
          <ac:spMkLst>
            <pc:docMk/>
            <pc:sldMk cId="1290047986" sldId="270"/>
            <ac:spMk id="28" creationId="{E28E0D95-3D4E-C013-AFE0-F51C98A39720}"/>
          </ac:spMkLst>
        </pc:spChg>
        <pc:grpChg chg="add del mod">
          <ac:chgData name="Stine Frandsen" userId="53784c9f-0844-40f4-885e-44e435c9764f" providerId="ADAL" clId="{3CB3DC9D-7FFD-4F99-A146-352F31FB001C}" dt="2022-11-08T09:25:09.037" v="1175" actId="478"/>
          <ac:grpSpMkLst>
            <pc:docMk/>
            <pc:sldMk cId="1290047986" sldId="270"/>
            <ac:grpSpMk id="15" creationId="{8FE50C40-C4FB-1993-86E4-2B8DE53E87D0}"/>
          </ac:grpSpMkLst>
        </pc:grpChg>
        <pc:grpChg chg="add mod">
          <ac:chgData name="Stine Frandsen" userId="53784c9f-0844-40f4-885e-44e435c9764f" providerId="ADAL" clId="{3CB3DC9D-7FFD-4F99-A146-352F31FB001C}" dt="2022-11-08T11:26:28.614" v="1666" actId="14826"/>
          <ac:grpSpMkLst>
            <pc:docMk/>
            <pc:sldMk cId="1290047986" sldId="270"/>
            <ac:grpSpMk id="16" creationId="{026C8422-D96A-63FB-3021-E3A8352CE818}"/>
          </ac:grpSpMkLst>
        </pc:grpChg>
        <pc:graphicFrameChg chg="add del mod">
          <ac:chgData name="Stine Frandsen" userId="53784c9f-0844-40f4-885e-44e435c9764f" providerId="ADAL" clId="{3CB3DC9D-7FFD-4F99-A146-352F31FB001C}" dt="2022-11-08T09:12:06.871" v="792" actId="12084"/>
          <ac:graphicFrameMkLst>
            <pc:docMk/>
            <pc:sldMk cId="1290047986" sldId="270"/>
            <ac:graphicFrameMk id="7" creationId="{C70548B7-A33C-1BD8-0036-834207D254B7}"/>
          </ac:graphicFrameMkLst>
        </pc:graphicFrameChg>
        <pc:picChg chg="add del mod ord modCrop">
          <ac:chgData name="Stine Frandsen" userId="53784c9f-0844-40f4-885e-44e435c9764f" providerId="ADAL" clId="{3CB3DC9D-7FFD-4F99-A146-352F31FB001C}" dt="2022-11-08T09:21:20.818" v="827" actId="1076"/>
          <ac:picMkLst>
            <pc:docMk/>
            <pc:sldMk cId="1290047986" sldId="270"/>
            <ac:picMk id="4" creationId="{19C9034B-0E56-5286-2D89-A10612B81CCE}"/>
          </ac:picMkLst>
        </pc:picChg>
        <pc:picChg chg="add del mod">
          <ac:chgData name="Stine Frandsen" userId="53784c9f-0844-40f4-885e-44e435c9764f" providerId="ADAL" clId="{3CB3DC9D-7FFD-4F99-A146-352F31FB001C}" dt="2022-11-08T09:10:52.596" v="778"/>
          <ac:picMkLst>
            <pc:docMk/>
            <pc:sldMk cId="1290047986" sldId="270"/>
            <ac:picMk id="6" creationId="{B02C200A-E985-AD56-BFDB-CEAFB4BA8B21}"/>
          </ac:picMkLst>
        </pc:picChg>
        <pc:picChg chg="add mod">
          <ac:chgData name="Stine Frandsen" userId="53784c9f-0844-40f4-885e-44e435c9764f" providerId="ADAL" clId="{3CB3DC9D-7FFD-4F99-A146-352F31FB001C}" dt="2022-11-08T09:21:38.212" v="831" actId="164"/>
          <ac:picMkLst>
            <pc:docMk/>
            <pc:sldMk cId="1290047986" sldId="270"/>
            <ac:picMk id="13" creationId="{79D1345B-131B-6131-E881-7C2921FEF9FA}"/>
          </ac:picMkLst>
        </pc:picChg>
        <pc:picChg chg="mod">
          <ac:chgData name="Stine Frandsen" userId="53784c9f-0844-40f4-885e-44e435c9764f" providerId="ADAL" clId="{3CB3DC9D-7FFD-4F99-A146-352F31FB001C}" dt="2022-11-08T11:26:28.614" v="1666" actId="14826"/>
          <ac:picMkLst>
            <pc:docMk/>
            <pc:sldMk cId="1290047986" sldId="270"/>
            <ac:picMk id="17" creationId="{19A28E3E-3276-B868-5587-5A681D849774}"/>
          </ac:picMkLst>
        </pc:picChg>
      </pc:sldChg>
      <pc:sldChg chg="addSp modSp add mod">
        <pc:chgData name="Stine Frandsen" userId="53784c9f-0844-40f4-885e-44e435c9764f" providerId="ADAL" clId="{3CB3DC9D-7FFD-4F99-A146-352F31FB001C}" dt="2022-11-08T11:32:55.286" v="1683" actId="1076"/>
        <pc:sldMkLst>
          <pc:docMk/>
          <pc:sldMk cId="4005192747" sldId="271"/>
        </pc:sldMkLst>
        <pc:spChg chg="add mod">
          <ac:chgData name="Stine Frandsen" userId="53784c9f-0844-40f4-885e-44e435c9764f" providerId="ADAL" clId="{3CB3DC9D-7FFD-4F99-A146-352F31FB001C}" dt="2022-11-08T08:50:32.829" v="699"/>
          <ac:spMkLst>
            <pc:docMk/>
            <pc:sldMk cId="4005192747" sldId="271"/>
            <ac:spMk id="2" creationId="{FF67BA8E-1058-CC4D-2349-AEB7F12E095D}"/>
          </ac:spMkLst>
        </pc:spChg>
        <pc:spChg chg="add mod">
          <ac:chgData name="Stine Frandsen" userId="53784c9f-0844-40f4-885e-44e435c9764f" providerId="ADAL" clId="{3CB3DC9D-7FFD-4F99-A146-352F31FB001C}" dt="2022-11-08T09:34:37.309" v="1252" actId="948"/>
          <ac:spMkLst>
            <pc:docMk/>
            <pc:sldMk cId="4005192747" sldId="271"/>
            <ac:spMk id="3" creationId="{98E6EF1D-F855-CD6E-B50C-0E01C21592C9}"/>
          </ac:spMkLst>
        </pc:spChg>
        <pc:spChg chg="add mod">
          <ac:chgData name="Stine Frandsen" userId="53784c9f-0844-40f4-885e-44e435c9764f" providerId="ADAL" clId="{3CB3DC9D-7FFD-4F99-A146-352F31FB001C}" dt="2022-11-08T09:38:03.076" v="1273" actId="1036"/>
          <ac:spMkLst>
            <pc:docMk/>
            <pc:sldMk cId="4005192747" sldId="271"/>
            <ac:spMk id="4" creationId="{476DA9E7-9445-E1E6-DE26-01FE3C0171CD}"/>
          </ac:spMkLst>
        </pc:spChg>
        <pc:spChg chg="add mod">
          <ac:chgData name="Stine Frandsen" userId="53784c9f-0844-40f4-885e-44e435c9764f" providerId="ADAL" clId="{3CB3DC9D-7FFD-4F99-A146-352F31FB001C}" dt="2022-11-08T09:34:54.875" v="1253" actId="1076"/>
          <ac:spMkLst>
            <pc:docMk/>
            <pc:sldMk cId="4005192747" sldId="271"/>
            <ac:spMk id="5" creationId="{2A6EE5D9-11D2-75BF-8EAE-47AB1D5749D5}"/>
          </ac:spMkLst>
        </pc:spChg>
        <pc:spChg chg="add mod">
          <ac:chgData name="Stine Frandsen" userId="53784c9f-0844-40f4-885e-44e435c9764f" providerId="ADAL" clId="{3CB3DC9D-7FFD-4F99-A146-352F31FB001C}" dt="2022-11-08T09:35:00.146" v="1255" actId="1076"/>
          <ac:spMkLst>
            <pc:docMk/>
            <pc:sldMk cId="4005192747" sldId="271"/>
            <ac:spMk id="6" creationId="{45EE73DE-4A84-26BD-2182-1CFE4E6D2C94}"/>
          </ac:spMkLst>
        </pc:spChg>
        <pc:spChg chg="add mod">
          <ac:chgData name="Stine Frandsen" userId="53784c9f-0844-40f4-885e-44e435c9764f" providerId="ADAL" clId="{3CB3DC9D-7FFD-4F99-A146-352F31FB001C}" dt="2022-11-08T09:34:56.764" v="1254" actId="1076"/>
          <ac:spMkLst>
            <pc:docMk/>
            <pc:sldMk cId="4005192747" sldId="271"/>
            <ac:spMk id="7" creationId="{08173510-E7C0-408C-C2B2-875EFC36D554}"/>
          </ac:spMkLst>
        </pc:spChg>
        <pc:spChg chg="add mod">
          <ac:chgData name="Stine Frandsen" userId="53784c9f-0844-40f4-885e-44e435c9764f" providerId="ADAL" clId="{3CB3DC9D-7FFD-4F99-A146-352F31FB001C}" dt="2022-11-08T09:32:36.376" v="1233" actId="207"/>
          <ac:spMkLst>
            <pc:docMk/>
            <pc:sldMk cId="4005192747" sldId="271"/>
            <ac:spMk id="8" creationId="{18C4E35D-B104-6C6C-2820-51508FB23F1F}"/>
          </ac:spMkLst>
        </pc:spChg>
        <pc:spChg chg="mod">
          <ac:chgData name="Stine Frandsen" userId="53784c9f-0844-40f4-885e-44e435c9764f" providerId="ADAL" clId="{3CB3DC9D-7FFD-4F99-A146-352F31FB001C}" dt="2022-11-08T07:38:54.372" v="132" actId="20577"/>
          <ac:spMkLst>
            <pc:docMk/>
            <pc:sldMk cId="4005192747" sldId="271"/>
            <ac:spMk id="28" creationId="{E28E0D95-3D4E-C013-AFE0-F51C98A39720}"/>
          </ac:spMkLst>
        </pc:spChg>
        <pc:picChg chg="add mod">
          <ac:chgData name="Stine Frandsen" userId="53784c9f-0844-40f4-885e-44e435c9764f" providerId="ADAL" clId="{3CB3DC9D-7FFD-4F99-A146-352F31FB001C}" dt="2022-11-08T11:32:55.286" v="1683" actId="1076"/>
          <ac:picMkLst>
            <pc:docMk/>
            <pc:sldMk cId="4005192747" sldId="271"/>
            <ac:picMk id="9" creationId="{75B33E73-F193-D1B8-BB35-A57392AE9E47}"/>
          </ac:picMkLst>
        </pc:picChg>
      </pc:sldChg>
      <pc:sldChg chg="addSp delSp modSp add mod">
        <pc:chgData name="Stine Frandsen" userId="53784c9f-0844-40f4-885e-44e435c9764f" providerId="ADAL" clId="{3CB3DC9D-7FFD-4F99-A146-352F31FB001C}" dt="2022-11-08T11:26:43.750" v="1669" actId="207"/>
        <pc:sldMkLst>
          <pc:docMk/>
          <pc:sldMk cId="1724204553" sldId="272"/>
        </pc:sldMkLst>
        <pc:spChg chg="add mod ord">
          <ac:chgData name="Stine Frandsen" userId="53784c9f-0844-40f4-885e-44e435c9764f" providerId="ADAL" clId="{3CB3DC9D-7FFD-4F99-A146-352F31FB001C}" dt="2022-11-08T09:37:16.455" v="1266" actId="166"/>
          <ac:spMkLst>
            <pc:docMk/>
            <pc:sldMk cId="1724204553" sldId="272"/>
            <ac:spMk id="2" creationId="{AC93FC30-3B99-653E-6C0E-49C13F6FFA87}"/>
          </ac:spMkLst>
        </pc:spChg>
        <pc:spChg chg="add mod">
          <ac:chgData name="Stine Frandsen" userId="53784c9f-0844-40f4-885e-44e435c9764f" providerId="ADAL" clId="{3CB3DC9D-7FFD-4F99-A146-352F31FB001C}" dt="2022-11-08T10:10:11.548" v="1484" actId="207"/>
          <ac:spMkLst>
            <pc:docMk/>
            <pc:sldMk cId="1724204553" sldId="272"/>
            <ac:spMk id="3" creationId="{3EBF474B-A0B2-DD53-59F4-B7D25C5134AB}"/>
          </ac:spMkLst>
        </pc:spChg>
        <pc:spChg chg="add mod">
          <ac:chgData name="Stine Frandsen" userId="53784c9f-0844-40f4-885e-44e435c9764f" providerId="ADAL" clId="{3CB3DC9D-7FFD-4F99-A146-352F31FB001C}" dt="2022-11-08T10:10:08.566" v="1483" actId="207"/>
          <ac:spMkLst>
            <pc:docMk/>
            <pc:sldMk cId="1724204553" sldId="272"/>
            <ac:spMk id="4" creationId="{AF97F72A-BF9E-DE6E-FE81-BC336DD5DFFC}"/>
          </ac:spMkLst>
        </pc:spChg>
        <pc:spChg chg="add mod">
          <ac:chgData name="Stine Frandsen" userId="53784c9f-0844-40f4-885e-44e435c9764f" providerId="ADAL" clId="{3CB3DC9D-7FFD-4F99-A146-352F31FB001C}" dt="2022-11-08T09:31:26.066" v="1231"/>
          <ac:spMkLst>
            <pc:docMk/>
            <pc:sldMk cId="1724204553" sldId="272"/>
            <ac:spMk id="6" creationId="{6AF0D068-9533-9CB5-7A3E-851788CE22BF}"/>
          </ac:spMkLst>
        </pc:spChg>
        <pc:spChg chg="add mod">
          <ac:chgData name="Stine Frandsen" userId="53784c9f-0844-40f4-885e-44e435c9764f" providerId="ADAL" clId="{3CB3DC9D-7FFD-4F99-A146-352F31FB001C}" dt="2022-11-08T09:28:51.427" v="1224"/>
          <ac:spMkLst>
            <pc:docMk/>
            <pc:sldMk cId="1724204553" sldId="272"/>
            <ac:spMk id="7" creationId="{6C2E4CB4-FC03-9246-5369-38D06AB1E2AB}"/>
          </ac:spMkLst>
        </pc:spChg>
        <pc:spChg chg="mod">
          <ac:chgData name="Stine Frandsen" userId="53784c9f-0844-40f4-885e-44e435c9764f" providerId="ADAL" clId="{3CB3DC9D-7FFD-4F99-A146-352F31FB001C}" dt="2022-11-08T10:10:46.971" v="1490" actId="208"/>
          <ac:spMkLst>
            <pc:docMk/>
            <pc:sldMk cId="1724204553" sldId="272"/>
            <ac:spMk id="10" creationId="{BFFB0C36-0111-A13F-4095-B9306D52BBE8}"/>
          </ac:spMkLst>
        </pc:spChg>
        <pc:spChg chg="add mod">
          <ac:chgData name="Stine Frandsen" userId="53784c9f-0844-40f4-885e-44e435c9764f" providerId="ADAL" clId="{3CB3DC9D-7FFD-4F99-A146-352F31FB001C}" dt="2022-11-08T11:26:43.750" v="1669" actId="207"/>
          <ac:spMkLst>
            <pc:docMk/>
            <pc:sldMk cId="1724204553" sldId="272"/>
            <ac:spMk id="11" creationId="{4310FE59-FC2F-3596-9D16-DD135CB7222B}"/>
          </ac:spMkLst>
        </pc:spChg>
        <pc:spChg chg="mod">
          <ac:chgData name="Stine Frandsen" userId="53784c9f-0844-40f4-885e-44e435c9764f" providerId="ADAL" clId="{3CB3DC9D-7FFD-4F99-A146-352F31FB001C}" dt="2022-11-08T11:26:36.905" v="1668"/>
          <ac:spMkLst>
            <pc:docMk/>
            <pc:sldMk cId="1724204553" sldId="272"/>
            <ac:spMk id="14" creationId="{F0074879-4C31-1D58-B6FF-BE324E931367}"/>
          </ac:spMkLst>
        </pc:spChg>
        <pc:grpChg chg="add del mod">
          <ac:chgData name="Stine Frandsen" userId="53784c9f-0844-40f4-885e-44e435c9764f" providerId="ADAL" clId="{3CB3DC9D-7FFD-4F99-A146-352F31FB001C}" dt="2022-11-08T11:26:36.457" v="1667" actId="478"/>
          <ac:grpSpMkLst>
            <pc:docMk/>
            <pc:sldMk cId="1724204553" sldId="272"/>
            <ac:grpSpMk id="8" creationId="{62354D84-526F-0BBE-2E1C-0627F1C0B8F9}"/>
          </ac:grpSpMkLst>
        </pc:grpChg>
        <pc:grpChg chg="add mod">
          <ac:chgData name="Stine Frandsen" userId="53784c9f-0844-40f4-885e-44e435c9764f" providerId="ADAL" clId="{3CB3DC9D-7FFD-4F99-A146-352F31FB001C}" dt="2022-11-08T11:26:36.905" v="1668"/>
          <ac:grpSpMkLst>
            <pc:docMk/>
            <pc:sldMk cId="1724204553" sldId="272"/>
            <ac:grpSpMk id="12" creationId="{7F049728-68CB-3849-BE2F-CD86B68E5EF1}"/>
          </ac:grpSpMkLst>
        </pc:grpChg>
        <pc:picChg chg="add mod">
          <ac:chgData name="Stine Frandsen" userId="53784c9f-0844-40f4-885e-44e435c9764f" providerId="ADAL" clId="{3CB3DC9D-7FFD-4F99-A146-352F31FB001C}" dt="2022-11-08T09:31:04.017" v="1228" actId="14826"/>
          <ac:picMkLst>
            <pc:docMk/>
            <pc:sldMk cId="1724204553" sldId="272"/>
            <ac:picMk id="5" creationId="{72FF8D23-5B9A-110B-9C8E-F87362C0D544}"/>
          </ac:picMkLst>
        </pc:picChg>
        <pc:picChg chg="mod">
          <ac:chgData name="Stine Frandsen" userId="53784c9f-0844-40f4-885e-44e435c9764f" providerId="ADAL" clId="{3CB3DC9D-7FFD-4F99-A146-352F31FB001C}" dt="2022-11-08T10:10:39.765" v="1489" actId="14826"/>
          <ac:picMkLst>
            <pc:docMk/>
            <pc:sldMk cId="1724204553" sldId="272"/>
            <ac:picMk id="9" creationId="{2BDD6A05-1474-5BF1-2FE5-62714794E689}"/>
          </ac:picMkLst>
        </pc:picChg>
        <pc:picChg chg="mod">
          <ac:chgData name="Stine Frandsen" userId="53784c9f-0844-40f4-885e-44e435c9764f" providerId="ADAL" clId="{3CB3DC9D-7FFD-4F99-A146-352F31FB001C}" dt="2022-11-08T11:26:36.905" v="1668"/>
          <ac:picMkLst>
            <pc:docMk/>
            <pc:sldMk cId="1724204553" sldId="272"/>
            <ac:picMk id="13" creationId="{D6098085-F539-C997-201A-3D08B231797C}"/>
          </ac:picMkLst>
        </pc:picChg>
      </pc:sldChg>
      <pc:sldChg chg="addSp delSp modSp add mod">
        <pc:chgData name="Stine Frandsen" userId="53784c9f-0844-40f4-885e-44e435c9764f" providerId="ADAL" clId="{3CB3DC9D-7FFD-4F99-A146-352F31FB001C}" dt="2022-11-08T10:35:08.816" v="1644" actId="1076"/>
        <pc:sldMkLst>
          <pc:docMk/>
          <pc:sldMk cId="2893031510" sldId="273"/>
        </pc:sldMkLst>
        <pc:spChg chg="del mod">
          <ac:chgData name="Stine Frandsen" userId="53784c9f-0844-40f4-885e-44e435c9764f" providerId="ADAL" clId="{3CB3DC9D-7FFD-4F99-A146-352F31FB001C}" dt="2022-11-08T08:41:14.333" v="586" actId="478"/>
          <ac:spMkLst>
            <pc:docMk/>
            <pc:sldMk cId="2893031510" sldId="273"/>
            <ac:spMk id="3" creationId="{87861A8A-8D7B-7D4F-890C-B27A9E152A25}"/>
          </ac:spMkLst>
        </pc:spChg>
        <pc:spChg chg="del">
          <ac:chgData name="Stine Frandsen" userId="53784c9f-0844-40f4-885e-44e435c9764f" providerId="ADAL" clId="{3CB3DC9D-7FFD-4F99-A146-352F31FB001C}" dt="2022-11-08T08:41:14.972" v="587" actId="478"/>
          <ac:spMkLst>
            <pc:docMk/>
            <pc:sldMk cId="2893031510" sldId="273"/>
            <ac:spMk id="4" creationId="{CBA1E16D-A69F-7033-19AD-099B9D12DAB8}"/>
          </ac:spMkLst>
        </pc:spChg>
        <pc:spChg chg="add mod">
          <ac:chgData name="Stine Frandsen" userId="53784c9f-0844-40f4-885e-44e435c9764f" providerId="ADAL" clId="{3CB3DC9D-7FFD-4F99-A146-352F31FB001C}" dt="2022-11-08T09:46:38.927" v="1318" actId="948"/>
          <ac:spMkLst>
            <pc:docMk/>
            <pc:sldMk cId="2893031510" sldId="273"/>
            <ac:spMk id="5" creationId="{8FE6945E-1132-3586-0C22-CEB84A3AC520}"/>
          </ac:spMkLst>
        </pc:spChg>
        <pc:spChg chg="add mod">
          <ac:chgData name="Stine Frandsen" userId="53784c9f-0844-40f4-885e-44e435c9764f" providerId="ADAL" clId="{3CB3DC9D-7FFD-4F99-A146-352F31FB001C}" dt="2022-11-08T08:41:22.590" v="594"/>
          <ac:spMkLst>
            <pc:docMk/>
            <pc:sldMk cId="2893031510" sldId="273"/>
            <ac:spMk id="6" creationId="{F2E687FF-F1EB-A276-47DA-F18DE97E7885}"/>
          </ac:spMkLst>
        </pc:spChg>
        <pc:spChg chg="add mod">
          <ac:chgData name="Stine Frandsen" userId="53784c9f-0844-40f4-885e-44e435c9764f" providerId="ADAL" clId="{3CB3DC9D-7FFD-4F99-A146-352F31FB001C}" dt="2022-11-08T08:41:22.590" v="594"/>
          <ac:spMkLst>
            <pc:docMk/>
            <pc:sldMk cId="2893031510" sldId="273"/>
            <ac:spMk id="7" creationId="{C8593D13-217A-2AD3-1399-367FF93CC99B}"/>
          </ac:spMkLst>
        </pc:spChg>
        <pc:spChg chg="add mod">
          <ac:chgData name="Stine Frandsen" userId="53784c9f-0844-40f4-885e-44e435c9764f" providerId="ADAL" clId="{3CB3DC9D-7FFD-4F99-A146-352F31FB001C}" dt="2022-11-08T08:41:22.590" v="594"/>
          <ac:spMkLst>
            <pc:docMk/>
            <pc:sldMk cId="2893031510" sldId="273"/>
            <ac:spMk id="8" creationId="{18A23528-0C1D-3CAD-0D6E-E0BD778FA174}"/>
          </ac:spMkLst>
        </pc:spChg>
        <pc:spChg chg="mod">
          <ac:chgData name="Stine Frandsen" userId="53784c9f-0844-40f4-885e-44e435c9764f" providerId="ADAL" clId="{3CB3DC9D-7FFD-4F99-A146-352F31FB001C}" dt="2022-11-08T07:40:52.295" v="141" actId="20577"/>
          <ac:spMkLst>
            <pc:docMk/>
            <pc:sldMk cId="2893031510" sldId="273"/>
            <ac:spMk id="9" creationId="{68ABF2FF-CCFB-F7D2-95C8-08DFB1BC1CF8}"/>
          </ac:spMkLst>
        </pc:spChg>
        <pc:spChg chg="add mod">
          <ac:chgData name="Stine Frandsen" userId="53784c9f-0844-40f4-885e-44e435c9764f" providerId="ADAL" clId="{3CB3DC9D-7FFD-4F99-A146-352F31FB001C}" dt="2022-11-08T08:41:22.590" v="594"/>
          <ac:spMkLst>
            <pc:docMk/>
            <pc:sldMk cId="2893031510" sldId="273"/>
            <ac:spMk id="10" creationId="{83B49AB4-30C3-1DA0-A022-58C7F273E02B}"/>
          </ac:spMkLst>
        </pc:spChg>
        <pc:spChg chg="add del mod">
          <ac:chgData name="Stine Frandsen" userId="53784c9f-0844-40f4-885e-44e435c9764f" providerId="ADAL" clId="{3CB3DC9D-7FFD-4F99-A146-352F31FB001C}" dt="2022-11-08T08:45:38.055" v="653" actId="478"/>
          <ac:spMkLst>
            <pc:docMk/>
            <pc:sldMk cId="2893031510" sldId="273"/>
            <ac:spMk id="11" creationId="{57B270C6-9203-1A80-DD9D-6FB1702E86A4}"/>
          </ac:spMkLst>
        </pc:spChg>
        <pc:spChg chg="add del mod">
          <ac:chgData name="Stine Frandsen" userId="53784c9f-0844-40f4-885e-44e435c9764f" providerId="ADAL" clId="{3CB3DC9D-7FFD-4F99-A146-352F31FB001C}" dt="2022-11-08T08:45:37.338" v="652" actId="478"/>
          <ac:spMkLst>
            <pc:docMk/>
            <pc:sldMk cId="2893031510" sldId="273"/>
            <ac:spMk id="12" creationId="{7865359E-C4E5-25DB-BD3A-2DE032ACCD6E}"/>
          </ac:spMkLst>
        </pc:spChg>
        <pc:spChg chg="del">
          <ac:chgData name="Stine Frandsen" userId="53784c9f-0844-40f4-885e-44e435c9764f" providerId="ADAL" clId="{3CB3DC9D-7FFD-4F99-A146-352F31FB001C}" dt="2022-11-08T08:41:17.757" v="590" actId="478"/>
          <ac:spMkLst>
            <pc:docMk/>
            <pc:sldMk cId="2893031510" sldId="273"/>
            <ac:spMk id="13" creationId="{DD07D979-EF56-5D53-2947-B1E8DEBE2503}"/>
          </ac:spMkLst>
        </pc:spChg>
        <pc:spChg chg="del mod">
          <ac:chgData name="Stine Frandsen" userId="53784c9f-0844-40f4-885e-44e435c9764f" providerId="ADAL" clId="{3CB3DC9D-7FFD-4F99-A146-352F31FB001C}" dt="2022-11-08T08:41:16.741" v="589" actId="478"/>
          <ac:spMkLst>
            <pc:docMk/>
            <pc:sldMk cId="2893031510" sldId="273"/>
            <ac:spMk id="14" creationId="{FDDDFFE2-BF21-C2AC-BC69-DF5F9A35662C}"/>
          </ac:spMkLst>
        </pc:spChg>
        <pc:spChg chg="del">
          <ac:chgData name="Stine Frandsen" userId="53784c9f-0844-40f4-885e-44e435c9764f" providerId="ADAL" clId="{3CB3DC9D-7FFD-4F99-A146-352F31FB001C}" dt="2022-11-08T08:41:20.470" v="593" actId="478"/>
          <ac:spMkLst>
            <pc:docMk/>
            <pc:sldMk cId="2893031510" sldId="273"/>
            <ac:spMk id="15" creationId="{8A609B37-2A97-759F-FFDD-1AD06F2B0C88}"/>
          </ac:spMkLst>
        </pc:spChg>
        <pc:spChg chg="del mod">
          <ac:chgData name="Stine Frandsen" userId="53784c9f-0844-40f4-885e-44e435c9764f" providerId="ADAL" clId="{3CB3DC9D-7FFD-4F99-A146-352F31FB001C}" dt="2022-11-08T08:41:19.626" v="592" actId="478"/>
          <ac:spMkLst>
            <pc:docMk/>
            <pc:sldMk cId="2893031510" sldId="273"/>
            <ac:spMk id="16" creationId="{5891CA8E-6C11-6F9A-F9C9-45B93A92A6D9}"/>
          </ac:spMkLst>
        </pc:spChg>
        <pc:spChg chg="add del mod">
          <ac:chgData name="Stine Frandsen" userId="53784c9f-0844-40f4-885e-44e435c9764f" providerId="ADAL" clId="{3CB3DC9D-7FFD-4F99-A146-352F31FB001C}" dt="2022-11-08T08:45:36.496" v="651" actId="478"/>
          <ac:spMkLst>
            <pc:docMk/>
            <pc:sldMk cId="2893031510" sldId="273"/>
            <ac:spMk id="17" creationId="{2A9DC0E4-3FDD-FBFC-8796-15D69D1F9ACE}"/>
          </ac:spMkLst>
        </pc:spChg>
        <pc:spChg chg="add del">
          <ac:chgData name="Stine Frandsen" userId="53784c9f-0844-40f4-885e-44e435c9764f" providerId="ADAL" clId="{3CB3DC9D-7FFD-4F99-A146-352F31FB001C}" dt="2022-11-08T08:41:42.628" v="596" actId="22"/>
          <ac:spMkLst>
            <pc:docMk/>
            <pc:sldMk cId="2893031510" sldId="273"/>
            <ac:spMk id="19" creationId="{15E8F87A-19D4-8607-DE93-2492DDFCDD1A}"/>
          </ac:spMkLst>
        </pc:spChg>
        <pc:spChg chg="add del mod">
          <ac:chgData name="Stine Frandsen" userId="53784c9f-0844-40f4-885e-44e435c9764f" providerId="ADAL" clId="{3CB3DC9D-7FFD-4F99-A146-352F31FB001C}" dt="2022-11-08T09:42:00.001" v="1305" actId="478"/>
          <ac:spMkLst>
            <pc:docMk/>
            <pc:sldMk cId="2893031510" sldId="273"/>
            <ac:spMk id="21" creationId="{7070BF82-8FC4-A16B-854A-ED5B8F7213D4}"/>
          </ac:spMkLst>
        </pc:spChg>
        <pc:spChg chg="add del mod">
          <ac:chgData name="Stine Frandsen" userId="53784c9f-0844-40f4-885e-44e435c9764f" providerId="ADAL" clId="{3CB3DC9D-7FFD-4F99-A146-352F31FB001C}" dt="2022-11-08T08:45:28.009" v="647" actId="478"/>
          <ac:spMkLst>
            <pc:docMk/>
            <pc:sldMk cId="2893031510" sldId="273"/>
            <ac:spMk id="23" creationId="{6FCF999C-4372-F62E-3BAA-515154BA21D1}"/>
          </ac:spMkLst>
        </pc:spChg>
        <pc:spChg chg="add mod ord">
          <ac:chgData name="Stine Frandsen" userId="53784c9f-0844-40f4-885e-44e435c9764f" providerId="ADAL" clId="{3CB3DC9D-7FFD-4F99-A146-352F31FB001C}" dt="2022-11-08T10:34:54.508" v="1640" actId="207"/>
          <ac:spMkLst>
            <pc:docMk/>
            <pc:sldMk cId="2893031510" sldId="273"/>
            <ac:spMk id="25" creationId="{2D1ECF00-09A1-0728-DE21-2119A5176805}"/>
          </ac:spMkLst>
        </pc:spChg>
        <pc:spChg chg="add mod">
          <ac:chgData name="Stine Frandsen" userId="53784c9f-0844-40f4-885e-44e435c9764f" providerId="ADAL" clId="{3CB3DC9D-7FFD-4F99-A146-352F31FB001C}" dt="2022-11-08T09:42:06.330" v="1306"/>
          <ac:spMkLst>
            <pc:docMk/>
            <pc:sldMk cId="2893031510" sldId="273"/>
            <ac:spMk id="26" creationId="{F61E069B-55E6-F810-1E4F-16F544E28B21}"/>
          </ac:spMkLst>
        </pc:spChg>
        <pc:spChg chg="add mod ord">
          <ac:chgData name="Stine Frandsen" userId="53784c9f-0844-40f4-885e-44e435c9764f" providerId="ADAL" clId="{3CB3DC9D-7FFD-4F99-A146-352F31FB001C}" dt="2022-11-08T10:34:54.508" v="1640" actId="207"/>
          <ac:spMkLst>
            <pc:docMk/>
            <pc:sldMk cId="2893031510" sldId="273"/>
            <ac:spMk id="27" creationId="{F97EE03D-3005-9F7C-B169-9E041E5EDE22}"/>
          </ac:spMkLst>
        </pc:spChg>
        <pc:picChg chg="add mod">
          <ac:chgData name="Stine Frandsen" userId="53784c9f-0844-40f4-885e-44e435c9764f" providerId="ADAL" clId="{3CB3DC9D-7FFD-4F99-A146-352F31FB001C}" dt="2022-11-08T09:47:16.793" v="1324" actId="1076"/>
          <ac:picMkLst>
            <pc:docMk/>
            <pc:sldMk cId="2893031510" sldId="273"/>
            <ac:picMk id="20" creationId="{6CF8BCBE-D6AB-4648-F322-4756B863B468}"/>
          </ac:picMkLst>
        </pc:picChg>
        <pc:picChg chg="add del mod">
          <ac:chgData name="Stine Frandsen" userId="53784c9f-0844-40f4-885e-44e435c9764f" providerId="ADAL" clId="{3CB3DC9D-7FFD-4F99-A146-352F31FB001C}" dt="2022-11-08T08:44:58.528" v="635" actId="478"/>
          <ac:picMkLst>
            <pc:docMk/>
            <pc:sldMk cId="2893031510" sldId="273"/>
            <ac:picMk id="22" creationId="{D5D7F1B2-7121-4963-E3E3-2D2F23AEB942}"/>
          </ac:picMkLst>
        </pc:picChg>
        <pc:picChg chg="add del mod">
          <ac:chgData name="Stine Frandsen" userId="53784c9f-0844-40f4-885e-44e435c9764f" providerId="ADAL" clId="{3CB3DC9D-7FFD-4F99-A146-352F31FB001C}" dt="2022-11-08T09:41:56.994" v="1304" actId="478"/>
          <ac:picMkLst>
            <pc:docMk/>
            <pc:sldMk cId="2893031510" sldId="273"/>
            <ac:picMk id="24" creationId="{D21767F3-A15C-9571-5196-BC4C390F440B}"/>
          </ac:picMkLst>
        </pc:picChg>
        <pc:picChg chg="add mod">
          <ac:chgData name="Stine Frandsen" userId="53784c9f-0844-40f4-885e-44e435c9764f" providerId="ADAL" clId="{3CB3DC9D-7FFD-4F99-A146-352F31FB001C}" dt="2022-11-08T10:35:08.816" v="1644" actId="1076"/>
          <ac:picMkLst>
            <pc:docMk/>
            <pc:sldMk cId="2893031510" sldId="273"/>
            <ac:picMk id="28" creationId="{558A720B-962F-B8B5-2209-EFF7FE65B674}"/>
          </ac:picMkLst>
        </pc:picChg>
      </pc:sldChg>
      <pc:sldChg chg="addSp delSp modSp add mod">
        <pc:chgData name="Stine Frandsen" userId="53784c9f-0844-40f4-885e-44e435c9764f" providerId="ADAL" clId="{3CB3DC9D-7FFD-4F99-A146-352F31FB001C}" dt="2022-11-08T11:28:48.612" v="1676" actId="1076"/>
        <pc:sldMkLst>
          <pc:docMk/>
          <pc:sldMk cId="475888699" sldId="274"/>
        </pc:sldMkLst>
        <pc:spChg chg="del mod">
          <ac:chgData name="Stine Frandsen" userId="53784c9f-0844-40f4-885e-44e435c9764f" providerId="ADAL" clId="{3CB3DC9D-7FFD-4F99-A146-352F31FB001C}" dt="2022-11-08T07:42:28.892" v="144" actId="478"/>
          <ac:spMkLst>
            <pc:docMk/>
            <pc:sldMk cId="475888699" sldId="274"/>
            <ac:spMk id="3" creationId="{87861A8A-8D7B-7D4F-890C-B27A9E152A25}"/>
          </ac:spMkLst>
        </pc:spChg>
        <pc:spChg chg="del">
          <ac:chgData name="Stine Frandsen" userId="53784c9f-0844-40f4-885e-44e435c9764f" providerId="ADAL" clId="{3CB3DC9D-7FFD-4F99-A146-352F31FB001C}" dt="2022-11-08T07:42:29.809" v="145" actId="478"/>
          <ac:spMkLst>
            <pc:docMk/>
            <pc:sldMk cId="475888699" sldId="274"/>
            <ac:spMk id="4" creationId="{CBA1E16D-A69F-7033-19AD-099B9D12DAB8}"/>
          </ac:spMkLst>
        </pc:spChg>
        <pc:spChg chg="add mod">
          <ac:chgData name="Stine Frandsen" userId="53784c9f-0844-40f4-885e-44e435c9764f" providerId="ADAL" clId="{3CB3DC9D-7FFD-4F99-A146-352F31FB001C}" dt="2022-11-08T09:48:43.314" v="1332" actId="948"/>
          <ac:spMkLst>
            <pc:docMk/>
            <pc:sldMk cId="475888699" sldId="274"/>
            <ac:spMk id="5" creationId="{CC13411C-04FF-B523-F8CA-C00FD5905DFA}"/>
          </ac:spMkLst>
        </pc:spChg>
        <pc:spChg chg="mod topLvl">
          <ac:chgData name="Stine Frandsen" userId="53784c9f-0844-40f4-885e-44e435c9764f" providerId="ADAL" clId="{3CB3DC9D-7FFD-4F99-A146-352F31FB001C}" dt="2022-11-08T08:47:21.475" v="662" actId="1076"/>
          <ac:spMkLst>
            <pc:docMk/>
            <pc:sldMk cId="475888699" sldId="274"/>
            <ac:spMk id="7" creationId="{ADD0296D-B549-4FEC-A3F6-CC10DCF61EC3}"/>
          </ac:spMkLst>
        </pc:spChg>
        <pc:spChg chg="mod topLvl">
          <ac:chgData name="Stine Frandsen" userId="53784c9f-0844-40f4-885e-44e435c9764f" providerId="ADAL" clId="{3CB3DC9D-7FFD-4F99-A146-352F31FB001C}" dt="2022-11-08T08:47:21.475" v="662" actId="1076"/>
          <ac:spMkLst>
            <pc:docMk/>
            <pc:sldMk cId="475888699" sldId="274"/>
            <ac:spMk id="8" creationId="{405F9D46-6D43-4CCE-2BBB-6278EB0F2048}"/>
          </ac:spMkLst>
        </pc:spChg>
        <pc:spChg chg="mod topLvl">
          <ac:chgData name="Stine Frandsen" userId="53784c9f-0844-40f4-885e-44e435c9764f" providerId="ADAL" clId="{3CB3DC9D-7FFD-4F99-A146-352F31FB001C}" dt="2022-11-08T08:47:21.475" v="662" actId="1076"/>
          <ac:spMkLst>
            <pc:docMk/>
            <pc:sldMk cId="475888699" sldId="274"/>
            <ac:spMk id="10" creationId="{38DF1434-1917-3F65-F78D-9A1708E6CE50}"/>
          </ac:spMkLst>
        </pc:spChg>
        <pc:spChg chg="mod topLvl">
          <ac:chgData name="Stine Frandsen" userId="53784c9f-0844-40f4-885e-44e435c9764f" providerId="ADAL" clId="{3CB3DC9D-7FFD-4F99-A146-352F31FB001C}" dt="2022-11-08T10:21:20.444" v="1591" actId="1076"/>
          <ac:spMkLst>
            <pc:docMk/>
            <pc:sldMk cId="475888699" sldId="274"/>
            <ac:spMk id="11" creationId="{1B5366AE-3DBB-09A5-9707-739DD3F38DC8}"/>
          </ac:spMkLst>
        </pc:spChg>
        <pc:spChg chg="mod topLvl">
          <ac:chgData name="Stine Frandsen" userId="53784c9f-0844-40f4-885e-44e435c9764f" providerId="ADAL" clId="{3CB3DC9D-7FFD-4F99-A146-352F31FB001C}" dt="2022-11-08T10:21:17.782" v="1590" actId="1076"/>
          <ac:spMkLst>
            <pc:docMk/>
            <pc:sldMk cId="475888699" sldId="274"/>
            <ac:spMk id="12" creationId="{1706E2A4-B7D6-C7ED-8E8A-29721F0ACDCD}"/>
          </ac:spMkLst>
        </pc:spChg>
        <pc:spChg chg="del">
          <ac:chgData name="Stine Frandsen" userId="53784c9f-0844-40f4-885e-44e435c9764f" providerId="ADAL" clId="{3CB3DC9D-7FFD-4F99-A146-352F31FB001C}" dt="2022-11-08T07:42:32.585" v="147" actId="478"/>
          <ac:spMkLst>
            <pc:docMk/>
            <pc:sldMk cId="475888699" sldId="274"/>
            <ac:spMk id="13" creationId="{DD07D979-EF56-5D53-2947-B1E8DEBE2503}"/>
          </ac:spMkLst>
        </pc:spChg>
        <pc:spChg chg="del">
          <ac:chgData name="Stine Frandsen" userId="53784c9f-0844-40f4-885e-44e435c9764f" providerId="ADAL" clId="{3CB3DC9D-7FFD-4F99-A146-352F31FB001C}" dt="2022-11-08T07:42:31.645" v="146" actId="478"/>
          <ac:spMkLst>
            <pc:docMk/>
            <pc:sldMk cId="475888699" sldId="274"/>
            <ac:spMk id="14" creationId="{FDDDFFE2-BF21-C2AC-BC69-DF5F9A35662C}"/>
          </ac:spMkLst>
        </pc:spChg>
        <pc:spChg chg="del">
          <ac:chgData name="Stine Frandsen" userId="53784c9f-0844-40f4-885e-44e435c9764f" providerId="ADAL" clId="{3CB3DC9D-7FFD-4F99-A146-352F31FB001C}" dt="2022-11-08T07:42:36.122" v="149" actId="478"/>
          <ac:spMkLst>
            <pc:docMk/>
            <pc:sldMk cId="475888699" sldId="274"/>
            <ac:spMk id="15" creationId="{8A609B37-2A97-759F-FFDD-1AD06F2B0C88}"/>
          </ac:spMkLst>
        </pc:spChg>
        <pc:spChg chg="del">
          <ac:chgData name="Stine Frandsen" userId="53784c9f-0844-40f4-885e-44e435c9764f" providerId="ADAL" clId="{3CB3DC9D-7FFD-4F99-A146-352F31FB001C}" dt="2022-11-08T07:42:35.268" v="148" actId="478"/>
          <ac:spMkLst>
            <pc:docMk/>
            <pc:sldMk cId="475888699" sldId="274"/>
            <ac:spMk id="16" creationId="{5891CA8E-6C11-6F9A-F9C9-45B93A92A6D9}"/>
          </ac:spMkLst>
        </pc:spChg>
        <pc:spChg chg="del mod topLvl">
          <ac:chgData name="Stine Frandsen" userId="53784c9f-0844-40f4-885e-44e435c9764f" providerId="ADAL" clId="{3CB3DC9D-7FFD-4F99-A146-352F31FB001C}" dt="2022-11-08T08:45:49.210" v="658" actId="478"/>
          <ac:spMkLst>
            <pc:docMk/>
            <pc:sldMk cId="475888699" sldId="274"/>
            <ac:spMk id="17" creationId="{69842A0A-D81F-9E17-ECEE-B00474BAE66E}"/>
          </ac:spMkLst>
        </pc:spChg>
        <pc:spChg chg="del mod topLvl">
          <ac:chgData name="Stine Frandsen" userId="53784c9f-0844-40f4-885e-44e435c9764f" providerId="ADAL" clId="{3CB3DC9D-7FFD-4F99-A146-352F31FB001C}" dt="2022-11-08T08:45:48.394" v="657" actId="478"/>
          <ac:spMkLst>
            <pc:docMk/>
            <pc:sldMk cId="475888699" sldId="274"/>
            <ac:spMk id="18" creationId="{2A39DC0C-2E03-DFF7-7600-05217B5335FB}"/>
          </ac:spMkLst>
        </pc:spChg>
        <pc:spChg chg="add del mod ord">
          <ac:chgData name="Stine Frandsen" userId="53784c9f-0844-40f4-885e-44e435c9764f" providerId="ADAL" clId="{3CB3DC9D-7FFD-4F99-A146-352F31FB001C}" dt="2022-11-08T11:28:37.661" v="1670" actId="478"/>
          <ac:spMkLst>
            <pc:docMk/>
            <pc:sldMk cId="475888699" sldId="274"/>
            <ac:spMk id="20" creationId="{9F9B41F2-A29F-AF6C-48F5-AB103E2EC34B}"/>
          </ac:spMkLst>
        </pc:spChg>
        <pc:spChg chg="add mod">
          <ac:chgData name="Stine Frandsen" userId="53784c9f-0844-40f4-885e-44e435c9764f" providerId="ADAL" clId="{3CB3DC9D-7FFD-4F99-A146-352F31FB001C}" dt="2022-11-08T10:20:15.316" v="1582" actId="207"/>
          <ac:spMkLst>
            <pc:docMk/>
            <pc:sldMk cId="475888699" sldId="274"/>
            <ac:spMk id="22" creationId="{BD452505-1BD1-A5D1-CA65-6D2C29F41476}"/>
          </ac:spMkLst>
        </pc:spChg>
        <pc:spChg chg="add mod">
          <ac:chgData name="Stine Frandsen" userId="53784c9f-0844-40f4-885e-44e435c9764f" providerId="ADAL" clId="{3CB3DC9D-7FFD-4F99-A146-352F31FB001C}" dt="2022-11-08T11:28:44.343" v="1673"/>
          <ac:spMkLst>
            <pc:docMk/>
            <pc:sldMk cId="475888699" sldId="274"/>
            <ac:spMk id="23" creationId="{B20CE1ED-F17A-A260-3E3F-163E35FBF053}"/>
          </ac:spMkLst>
        </pc:spChg>
        <pc:grpChg chg="add del mod">
          <ac:chgData name="Stine Frandsen" userId="53784c9f-0844-40f4-885e-44e435c9764f" providerId="ADAL" clId="{3CB3DC9D-7FFD-4F99-A146-352F31FB001C}" dt="2022-11-08T08:38:14.931" v="566" actId="165"/>
          <ac:grpSpMkLst>
            <pc:docMk/>
            <pc:sldMk cId="475888699" sldId="274"/>
            <ac:grpSpMk id="6" creationId="{10ADD9C2-1FC2-E464-58C3-2C07592AB3DE}"/>
          </ac:grpSpMkLst>
        </pc:grpChg>
        <pc:picChg chg="add mod">
          <ac:chgData name="Stine Frandsen" userId="53784c9f-0844-40f4-885e-44e435c9764f" providerId="ADAL" clId="{3CB3DC9D-7FFD-4F99-A146-352F31FB001C}" dt="2022-11-08T11:28:48.612" v="1676" actId="1076"/>
          <ac:picMkLst>
            <pc:docMk/>
            <pc:sldMk cId="475888699" sldId="274"/>
            <ac:picMk id="19" creationId="{67A52B97-5AF4-5B6E-DD90-B9DB90C05291}"/>
          </ac:picMkLst>
        </pc:picChg>
        <pc:picChg chg="add mod ord">
          <ac:chgData name="Stine Frandsen" userId="53784c9f-0844-40f4-885e-44e435c9764f" providerId="ADAL" clId="{3CB3DC9D-7FFD-4F99-A146-352F31FB001C}" dt="2022-11-08T10:20:38.347" v="1588" actId="1076"/>
          <ac:picMkLst>
            <pc:docMk/>
            <pc:sldMk cId="475888699" sldId="274"/>
            <ac:picMk id="21" creationId="{9E0EB65B-979D-64B5-33A7-6E67A4692624}"/>
          </ac:picMkLst>
        </pc:picChg>
      </pc:sldChg>
      <pc:sldChg chg="addSp delSp modSp add mod ord">
        <pc:chgData name="Stine Frandsen" userId="53784c9f-0844-40f4-885e-44e435c9764f" providerId="ADAL" clId="{3CB3DC9D-7FFD-4F99-A146-352F31FB001C}" dt="2022-11-08T12:36:28.699" v="1875" actId="571"/>
        <pc:sldMkLst>
          <pc:docMk/>
          <pc:sldMk cId="329746009" sldId="275"/>
        </pc:sldMkLst>
        <pc:spChg chg="mod">
          <ac:chgData name="Stine Frandsen" userId="53784c9f-0844-40f4-885e-44e435c9764f" providerId="ADAL" clId="{3CB3DC9D-7FFD-4F99-A146-352F31FB001C}" dt="2022-11-08T07:43:42.997" v="176" actId="20577"/>
          <ac:spMkLst>
            <pc:docMk/>
            <pc:sldMk cId="329746009" sldId="275"/>
            <ac:spMk id="2" creationId="{FCB6DB88-C280-498E-79C6-BF078E68803C}"/>
          </ac:spMkLst>
        </pc:spChg>
        <pc:spChg chg="add mod">
          <ac:chgData name="Stine Frandsen" userId="53784c9f-0844-40f4-885e-44e435c9764f" providerId="ADAL" clId="{3CB3DC9D-7FFD-4F99-A146-352F31FB001C}" dt="2022-11-08T08:13:04.323" v="367" actId="207"/>
          <ac:spMkLst>
            <pc:docMk/>
            <pc:sldMk cId="329746009" sldId="275"/>
            <ac:spMk id="3" creationId="{083133B2-B927-0207-69C0-4AFD6BF8BAE1}"/>
          </ac:spMkLst>
        </pc:spChg>
        <pc:spChg chg="del">
          <ac:chgData name="Stine Frandsen" userId="53784c9f-0844-40f4-885e-44e435c9764f" providerId="ADAL" clId="{3CB3DC9D-7FFD-4F99-A146-352F31FB001C}" dt="2022-11-08T07:43:09.483" v="153" actId="478"/>
          <ac:spMkLst>
            <pc:docMk/>
            <pc:sldMk cId="329746009" sldId="275"/>
            <ac:spMk id="4" creationId="{CBA1E16D-A69F-7033-19AD-099B9D12DAB8}"/>
          </ac:spMkLst>
        </pc:spChg>
        <pc:spChg chg="del">
          <ac:chgData name="Stine Frandsen" userId="53784c9f-0844-40f4-885e-44e435c9764f" providerId="ADAL" clId="{3CB3DC9D-7FFD-4F99-A146-352F31FB001C}" dt="2022-11-08T07:43:13.538" v="155" actId="478"/>
          <ac:spMkLst>
            <pc:docMk/>
            <pc:sldMk cId="329746009" sldId="275"/>
            <ac:spMk id="5" creationId="{94A12A4A-5C81-9A4B-D9F9-FD0D5DA810E6}"/>
          </ac:spMkLst>
        </pc:spChg>
        <pc:spChg chg="del">
          <ac:chgData name="Stine Frandsen" userId="53784c9f-0844-40f4-885e-44e435c9764f" providerId="ADAL" clId="{3CB3DC9D-7FFD-4F99-A146-352F31FB001C}" dt="2022-11-08T07:43:15.925" v="157" actId="478"/>
          <ac:spMkLst>
            <pc:docMk/>
            <pc:sldMk cId="329746009" sldId="275"/>
            <ac:spMk id="6" creationId="{0639A9E7-59F2-25CA-ABD9-F82917ADDE78}"/>
          </ac:spMkLst>
        </pc:spChg>
        <pc:spChg chg="mod">
          <ac:chgData name="Stine Frandsen" userId="53784c9f-0844-40f4-885e-44e435c9764f" providerId="ADAL" clId="{3CB3DC9D-7FFD-4F99-A146-352F31FB001C}" dt="2022-11-08T07:43:38.841" v="166" actId="20577"/>
          <ac:spMkLst>
            <pc:docMk/>
            <pc:sldMk cId="329746009" sldId="275"/>
            <ac:spMk id="9" creationId="{68ABF2FF-CCFB-F7D2-95C8-08DFB1BC1CF8}"/>
          </ac:spMkLst>
        </pc:spChg>
        <pc:spChg chg="del">
          <ac:chgData name="Stine Frandsen" userId="53784c9f-0844-40f4-885e-44e435c9764f" providerId="ADAL" clId="{3CB3DC9D-7FFD-4F99-A146-352F31FB001C}" dt="2022-11-08T07:43:14.937" v="156" actId="478"/>
          <ac:spMkLst>
            <pc:docMk/>
            <pc:sldMk cId="329746009" sldId="275"/>
            <ac:spMk id="10" creationId="{9D9A3C6F-1E90-1C26-607E-6760858E0C0F}"/>
          </ac:spMkLst>
        </pc:spChg>
        <pc:spChg chg="del">
          <ac:chgData name="Stine Frandsen" userId="53784c9f-0844-40f4-885e-44e435c9764f" providerId="ADAL" clId="{3CB3DC9D-7FFD-4F99-A146-352F31FB001C}" dt="2022-11-08T07:43:12.069" v="154" actId="478"/>
          <ac:spMkLst>
            <pc:docMk/>
            <pc:sldMk cId="329746009" sldId="275"/>
            <ac:spMk id="11" creationId="{F48F67B0-F63B-8ECB-4F34-DFF658ED996C}"/>
          </ac:spMkLst>
        </pc:spChg>
        <pc:spChg chg="del">
          <ac:chgData name="Stine Frandsen" userId="53784c9f-0844-40f4-885e-44e435c9764f" providerId="ADAL" clId="{3CB3DC9D-7FFD-4F99-A146-352F31FB001C}" dt="2022-11-08T07:43:17.681" v="158" actId="478"/>
          <ac:spMkLst>
            <pc:docMk/>
            <pc:sldMk cId="329746009" sldId="275"/>
            <ac:spMk id="12" creationId="{28D3D1B8-D1B2-D0E0-3AA8-418D973AE368}"/>
          </ac:spMkLst>
        </pc:spChg>
        <pc:spChg chg="add mod">
          <ac:chgData name="Stine Frandsen" userId="53784c9f-0844-40f4-885e-44e435c9764f" providerId="ADAL" clId="{3CB3DC9D-7FFD-4F99-A146-352F31FB001C}" dt="2022-11-08T12:31:14.120" v="1822" actId="1076"/>
          <ac:spMkLst>
            <pc:docMk/>
            <pc:sldMk cId="329746009" sldId="275"/>
            <ac:spMk id="13" creationId="{C797360E-B2F7-2E1D-E7FB-D1208938D32D}"/>
          </ac:spMkLst>
        </pc:spChg>
        <pc:spChg chg="add mod">
          <ac:chgData name="Stine Frandsen" userId="53784c9f-0844-40f4-885e-44e435c9764f" providerId="ADAL" clId="{3CB3DC9D-7FFD-4F99-A146-352F31FB001C}" dt="2022-11-08T12:31:08.172" v="1821" actId="1076"/>
          <ac:spMkLst>
            <pc:docMk/>
            <pc:sldMk cId="329746009" sldId="275"/>
            <ac:spMk id="14" creationId="{7074232D-5960-A23A-0971-4B8D8B768923}"/>
          </ac:spMkLst>
        </pc:spChg>
        <pc:spChg chg="add mod">
          <ac:chgData name="Stine Frandsen" userId="53784c9f-0844-40f4-885e-44e435c9764f" providerId="ADAL" clId="{3CB3DC9D-7FFD-4F99-A146-352F31FB001C}" dt="2022-11-08T08:13:04.323" v="367" actId="207"/>
          <ac:spMkLst>
            <pc:docMk/>
            <pc:sldMk cId="329746009" sldId="275"/>
            <ac:spMk id="15" creationId="{FE25041A-DD33-1716-7BFF-6326403BF215}"/>
          </ac:spMkLst>
        </pc:spChg>
        <pc:spChg chg="add del mod">
          <ac:chgData name="Stine Frandsen" userId="53784c9f-0844-40f4-885e-44e435c9764f" providerId="ADAL" clId="{3CB3DC9D-7FFD-4F99-A146-352F31FB001C}" dt="2022-11-08T08:01:27.836" v="242"/>
          <ac:spMkLst>
            <pc:docMk/>
            <pc:sldMk cId="329746009" sldId="275"/>
            <ac:spMk id="16" creationId="{CD01DA53-CFA1-0390-FCA4-DBA400487072}"/>
          </ac:spMkLst>
        </pc:spChg>
        <pc:spChg chg="add mod">
          <ac:chgData name="Stine Frandsen" userId="53784c9f-0844-40f4-885e-44e435c9764f" providerId="ADAL" clId="{3CB3DC9D-7FFD-4F99-A146-352F31FB001C}" dt="2022-11-08T12:30:51.132" v="1817" actId="14100"/>
          <ac:spMkLst>
            <pc:docMk/>
            <pc:sldMk cId="329746009" sldId="275"/>
            <ac:spMk id="17" creationId="{04F1D091-0BF1-4D83-45E6-8351C30C814B}"/>
          </ac:spMkLst>
        </pc:spChg>
        <pc:spChg chg="add mod">
          <ac:chgData name="Stine Frandsen" userId="53784c9f-0844-40f4-885e-44e435c9764f" providerId="ADAL" clId="{3CB3DC9D-7FFD-4F99-A146-352F31FB001C}" dt="2022-11-08T12:31:14.120" v="1822" actId="1076"/>
          <ac:spMkLst>
            <pc:docMk/>
            <pc:sldMk cId="329746009" sldId="275"/>
            <ac:spMk id="18" creationId="{36E720EF-72A9-563C-77D8-60EA1F83DD11}"/>
          </ac:spMkLst>
        </pc:spChg>
        <pc:spChg chg="add mod">
          <ac:chgData name="Stine Frandsen" userId="53784c9f-0844-40f4-885e-44e435c9764f" providerId="ADAL" clId="{3CB3DC9D-7FFD-4F99-A146-352F31FB001C}" dt="2022-11-08T12:31:08.172" v="1821" actId="1076"/>
          <ac:spMkLst>
            <pc:docMk/>
            <pc:sldMk cId="329746009" sldId="275"/>
            <ac:spMk id="19" creationId="{DFD5014B-94FF-2D48-0EC3-034CFBB21171}"/>
          </ac:spMkLst>
        </pc:spChg>
        <pc:spChg chg="add mod">
          <ac:chgData name="Stine Frandsen" userId="53784c9f-0844-40f4-885e-44e435c9764f" providerId="ADAL" clId="{3CB3DC9D-7FFD-4F99-A146-352F31FB001C}" dt="2022-11-08T12:35:13.070" v="1850" actId="14100"/>
          <ac:spMkLst>
            <pc:docMk/>
            <pc:sldMk cId="329746009" sldId="275"/>
            <ac:spMk id="20" creationId="{0E4A45FA-A6B3-F52E-2A27-010DF764C07B}"/>
          </ac:spMkLst>
        </pc:spChg>
        <pc:spChg chg="add mod ord">
          <ac:chgData name="Stine Frandsen" userId="53784c9f-0844-40f4-885e-44e435c9764f" providerId="ADAL" clId="{3CB3DC9D-7FFD-4F99-A146-352F31FB001C}" dt="2022-11-08T09:53:48.481" v="1337" actId="207"/>
          <ac:spMkLst>
            <pc:docMk/>
            <pc:sldMk cId="329746009" sldId="275"/>
            <ac:spMk id="21" creationId="{DE69F80B-C752-000D-E893-E5391F428CC6}"/>
          </ac:spMkLst>
        </pc:spChg>
        <pc:spChg chg="add mod ord">
          <ac:chgData name="Stine Frandsen" userId="53784c9f-0844-40f4-885e-44e435c9764f" providerId="ADAL" clId="{3CB3DC9D-7FFD-4F99-A146-352F31FB001C}" dt="2022-11-08T12:31:14.120" v="1822" actId="1076"/>
          <ac:spMkLst>
            <pc:docMk/>
            <pc:sldMk cId="329746009" sldId="275"/>
            <ac:spMk id="22" creationId="{D0FBA0FB-21B8-FB87-FF3B-95983787D230}"/>
          </ac:spMkLst>
        </pc:spChg>
        <pc:spChg chg="add mod ord">
          <ac:chgData name="Stine Frandsen" userId="53784c9f-0844-40f4-885e-44e435c9764f" providerId="ADAL" clId="{3CB3DC9D-7FFD-4F99-A146-352F31FB001C}" dt="2022-11-08T12:31:08.172" v="1821" actId="1076"/>
          <ac:spMkLst>
            <pc:docMk/>
            <pc:sldMk cId="329746009" sldId="275"/>
            <ac:spMk id="23" creationId="{E8CB6902-4EFB-A4B4-8EA6-C159880F5243}"/>
          </ac:spMkLst>
        </pc:spChg>
        <pc:spChg chg="add mod ord">
          <ac:chgData name="Stine Frandsen" userId="53784c9f-0844-40f4-885e-44e435c9764f" providerId="ADAL" clId="{3CB3DC9D-7FFD-4F99-A146-352F31FB001C}" dt="2022-11-08T09:53:48.481" v="1337" actId="207"/>
          <ac:spMkLst>
            <pc:docMk/>
            <pc:sldMk cId="329746009" sldId="275"/>
            <ac:spMk id="24" creationId="{EE072253-1E77-45BB-DE39-620934907D77}"/>
          </ac:spMkLst>
        </pc:spChg>
        <pc:spChg chg="add mod">
          <ac:chgData name="Stine Frandsen" userId="53784c9f-0844-40f4-885e-44e435c9764f" providerId="ADAL" clId="{3CB3DC9D-7FFD-4F99-A146-352F31FB001C}" dt="2022-11-08T08:13:22.121" v="369" actId="14100"/>
          <ac:spMkLst>
            <pc:docMk/>
            <pc:sldMk cId="329746009" sldId="275"/>
            <ac:spMk id="25" creationId="{CEFF1594-68A6-3095-4C28-3596E4D0E34F}"/>
          </ac:spMkLst>
        </pc:spChg>
        <pc:spChg chg="add mod ord">
          <ac:chgData name="Stine Frandsen" userId="53784c9f-0844-40f4-885e-44e435c9764f" providerId="ADAL" clId="{3CB3DC9D-7FFD-4F99-A146-352F31FB001C}" dt="2022-11-08T12:31:24.462" v="1823" actId="14100"/>
          <ac:spMkLst>
            <pc:docMk/>
            <pc:sldMk cId="329746009" sldId="275"/>
            <ac:spMk id="27" creationId="{67217E94-BB8E-1874-9574-2003BA5AC14C}"/>
          </ac:spMkLst>
        </pc:spChg>
        <pc:spChg chg="add mod">
          <ac:chgData name="Stine Frandsen" userId="53784c9f-0844-40f4-885e-44e435c9764f" providerId="ADAL" clId="{3CB3DC9D-7FFD-4F99-A146-352F31FB001C}" dt="2022-11-08T11:59:27.698" v="1801" actId="571"/>
          <ac:spMkLst>
            <pc:docMk/>
            <pc:sldMk cId="329746009" sldId="275"/>
            <ac:spMk id="28" creationId="{C213038E-4EDD-31E9-7CB8-4657284B010F}"/>
          </ac:spMkLst>
        </pc:spChg>
        <pc:spChg chg="add mod ord">
          <ac:chgData name="Stine Frandsen" userId="53784c9f-0844-40f4-885e-44e435c9764f" providerId="ADAL" clId="{3CB3DC9D-7FFD-4F99-A146-352F31FB001C}" dt="2022-11-08T12:36:04.536" v="1868" actId="207"/>
          <ac:spMkLst>
            <pc:docMk/>
            <pc:sldMk cId="329746009" sldId="275"/>
            <ac:spMk id="29" creationId="{F4B2EF23-A2C1-9534-591B-3898F9DB8851}"/>
          </ac:spMkLst>
        </pc:spChg>
        <pc:spChg chg="add mod ord">
          <ac:chgData name="Stine Frandsen" userId="53784c9f-0844-40f4-885e-44e435c9764f" providerId="ADAL" clId="{3CB3DC9D-7FFD-4F99-A146-352F31FB001C}" dt="2022-11-08T12:35:14.589" v="1854" actId="14100"/>
          <ac:spMkLst>
            <pc:docMk/>
            <pc:sldMk cId="329746009" sldId="275"/>
            <ac:spMk id="30" creationId="{0D861995-3B00-4AF5-F150-EB0FDDE21F44}"/>
          </ac:spMkLst>
        </pc:spChg>
        <pc:spChg chg="add mod ord">
          <ac:chgData name="Stine Frandsen" userId="53784c9f-0844-40f4-885e-44e435c9764f" providerId="ADAL" clId="{3CB3DC9D-7FFD-4F99-A146-352F31FB001C}" dt="2022-11-08T12:35:14.220" v="1853" actId="207"/>
          <ac:spMkLst>
            <pc:docMk/>
            <pc:sldMk cId="329746009" sldId="275"/>
            <ac:spMk id="31" creationId="{8A0A404C-BF67-5CB6-4E24-C1294B32A4CF}"/>
          </ac:spMkLst>
        </pc:spChg>
        <pc:spChg chg="add mod">
          <ac:chgData name="Stine Frandsen" userId="53784c9f-0844-40f4-885e-44e435c9764f" providerId="ADAL" clId="{3CB3DC9D-7FFD-4F99-A146-352F31FB001C}" dt="2022-11-08T12:36:21.662" v="1873" actId="1076"/>
          <ac:spMkLst>
            <pc:docMk/>
            <pc:sldMk cId="329746009" sldId="275"/>
            <ac:spMk id="32" creationId="{D1314646-7F01-E956-53DB-6C8AA83EFF70}"/>
          </ac:spMkLst>
        </pc:spChg>
        <pc:spChg chg="add del mod">
          <ac:chgData name="Stine Frandsen" userId="53784c9f-0844-40f4-885e-44e435c9764f" providerId="ADAL" clId="{3CB3DC9D-7FFD-4F99-A146-352F31FB001C}" dt="2022-11-08T12:35:58.058" v="1866" actId="478"/>
          <ac:spMkLst>
            <pc:docMk/>
            <pc:sldMk cId="329746009" sldId="275"/>
            <ac:spMk id="33" creationId="{D9A1B78F-C3A7-05DE-8270-150097E422C6}"/>
          </ac:spMkLst>
        </pc:spChg>
        <pc:spChg chg="add del mod">
          <ac:chgData name="Stine Frandsen" userId="53784c9f-0844-40f4-885e-44e435c9764f" providerId="ADAL" clId="{3CB3DC9D-7FFD-4F99-A146-352F31FB001C}" dt="2022-11-08T12:35:59.392" v="1867" actId="478"/>
          <ac:spMkLst>
            <pc:docMk/>
            <pc:sldMk cId="329746009" sldId="275"/>
            <ac:spMk id="34" creationId="{0A7D0CE9-B1D6-ED7B-862D-5C25700B431C}"/>
          </ac:spMkLst>
        </pc:spChg>
        <pc:spChg chg="add mod">
          <ac:chgData name="Stine Frandsen" userId="53784c9f-0844-40f4-885e-44e435c9764f" providerId="ADAL" clId="{3CB3DC9D-7FFD-4F99-A146-352F31FB001C}" dt="2022-11-08T12:36:10.984" v="1869" actId="571"/>
          <ac:spMkLst>
            <pc:docMk/>
            <pc:sldMk cId="329746009" sldId="275"/>
            <ac:spMk id="35" creationId="{90D8948D-264D-5CFC-03A1-0B998F62045B}"/>
          </ac:spMkLst>
        </pc:spChg>
        <pc:spChg chg="add mod">
          <ac:chgData name="Stine Frandsen" userId="53784c9f-0844-40f4-885e-44e435c9764f" providerId="ADAL" clId="{3CB3DC9D-7FFD-4F99-A146-352F31FB001C}" dt="2022-11-08T12:36:25.076" v="1874" actId="571"/>
          <ac:spMkLst>
            <pc:docMk/>
            <pc:sldMk cId="329746009" sldId="275"/>
            <ac:spMk id="36" creationId="{240F9B99-25BB-26E3-3FC0-12EFACC9E02A}"/>
          </ac:spMkLst>
        </pc:spChg>
        <pc:spChg chg="add mod">
          <ac:chgData name="Stine Frandsen" userId="53784c9f-0844-40f4-885e-44e435c9764f" providerId="ADAL" clId="{3CB3DC9D-7FFD-4F99-A146-352F31FB001C}" dt="2022-11-08T12:36:28.699" v="1875" actId="571"/>
          <ac:spMkLst>
            <pc:docMk/>
            <pc:sldMk cId="329746009" sldId="275"/>
            <ac:spMk id="37" creationId="{68FF38F2-303D-1F21-6A22-6B2296B677D7}"/>
          </ac:spMkLst>
        </pc:spChg>
        <pc:picChg chg="del">
          <ac:chgData name="Stine Frandsen" userId="53784c9f-0844-40f4-885e-44e435c9764f" providerId="ADAL" clId="{3CB3DC9D-7FFD-4F99-A146-352F31FB001C}" dt="2022-11-08T07:43:19.849" v="160" actId="478"/>
          <ac:picMkLst>
            <pc:docMk/>
            <pc:sldMk cId="329746009" sldId="275"/>
            <ac:picMk id="7" creationId="{E38F198A-A5F3-1F9C-0F92-DDE126D0ABA3}"/>
          </ac:picMkLst>
        </pc:picChg>
        <pc:picChg chg="del">
          <ac:chgData name="Stine Frandsen" userId="53784c9f-0844-40f4-885e-44e435c9764f" providerId="ADAL" clId="{3CB3DC9D-7FFD-4F99-A146-352F31FB001C}" dt="2022-11-08T07:43:18.467" v="159" actId="478"/>
          <ac:picMkLst>
            <pc:docMk/>
            <pc:sldMk cId="329746009" sldId="275"/>
            <ac:picMk id="8" creationId="{CE240C41-E181-2A6B-19A3-F32153EA33B6}"/>
          </ac:picMkLst>
        </pc:picChg>
        <pc:picChg chg="add mod ord">
          <ac:chgData name="Stine Frandsen" userId="53784c9f-0844-40f4-885e-44e435c9764f" providerId="ADAL" clId="{3CB3DC9D-7FFD-4F99-A146-352F31FB001C}" dt="2022-11-08T12:35:13.449" v="1851" actId="166"/>
          <ac:picMkLst>
            <pc:docMk/>
            <pc:sldMk cId="329746009" sldId="275"/>
            <ac:picMk id="26" creationId="{DB0EF11D-5961-1FE2-0F8B-CE44BC5A32EA}"/>
          </ac:picMkLst>
        </pc:picChg>
      </pc:sldChg>
      <pc:sldChg chg="addSp modSp add mod">
        <pc:chgData name="Stine Frandsen" userId="53784c9f-0844-40f4-885e-44e435c9764f" providerId="ADAL" clId="{3CB3DC9D-7FFD-4F99-A146-352F31FB001C}" dt="2022-11-08T10:17:04.696" v="1540" actId="1076"/>
        <pc:sldMkLst>
          <pc:docMk/>
          <pc:sldMk cId="1203804247" sldId="276"/>
        </pc:sldMkLst>
        <pc:spChg chg="mod">
          <ac:chgData name="Stine Frandsen" userId="53784c9f-0844-40f4-885e-44e435c9764f" providerId="ADAL" clId="{3CB3DC9D-7FFD-4F99-A146-352F31FB001C}" dt="2022-11-08T07:45:17.147" v="193" actId="20577"/>
          <ac:spMkLst>
            <pc:docMk/>
            <pc:sldMk cId="1203804247" sldId="276"/>
            <ac:spMk id="2" creationId="{FCB6DB88-C280-498E-79C6-BF078E68803C}"/>
          </ac:spMkLst>
        </pc:spChg>
        <pc:spChg chg="add mod">
          <ac:chgData name="Stine Frandsen" userId="53784c9f-0844-40f4-885e-44e435c9764f" providerId="ADAL" clId="{3CB3DC9D-7FFD-4F99-A146-352F31FB001C}" dt="2022-11-08T09:59:18.784" v="1392" actId="1076"/>
          <ac:spMkLst>
            <pc:docMk/>
            <pc:sldMk cId="1203804247" sldId="276"/>
            <ac:spMk id="3" creationId="{0929F287-9634-A50D-90A3-2DE00114BF2E}"/>
          </ac:spMkLst>
        </pc:spChg>
        <pc:spChg chg="add mod">
          <ac:chgData name="Stine Frandsen" userId="53784c9f-0844-40f4-885e-44e435c9764f" providerId="ADAL" clId="{3CB3DC9D-7FFD-4F99-A146-352F31FB001C}" dt="2022-11-08T09:59:18.784" v="1392" actId="1076"/>
          <ac:spMkLst>
            <pc:docMk/>
            <pc:sldMk cId="1203804247" sldId="276"/>
            <ac:spMk id="4" creationId="{8C6FC0F0-5F51-400E-58EC-96E495372013}"/>
          </ac:spMkLst>
        </pc:spChg>
        <pc:spChg chg="add mod">
          <ac:chgData name="Stine Frandsen" userId="53784c9f-0844-40f4-885e-44e435c9764f" providerId="ADAL" clId="{3CB3DC9D-7FFD-4F99-A146-352F31FB001C}" dt="2022-11-08T09:59:18.784" v="1392" actId="1076"/>
          <ac:spMkLst>
            <pc:docMk/>
            <pc:sldMk cId="1203804247" sldId="276"/>
            <ac:spMk id="5" creationId="{9900817B-999A-224C-F464-80802DB20BFB}"/>
          </ac:spMkLst>
        </pc:spChg>
        <pc:spChg chg="add mod">
          <ac:chgData name="Stine Frandsen" userId="53784c9f-0844-40f4-885e-44e435c9764f" providerId="ADAL" clId="{3CB3DC9D-7FFD-4F99-A146-352F31FB001C}" dt="2022-11-08T09:59:18.784" v="1392" actId="1076"/>
          <ac:spMkLst>
            <pc:docMk/>
            <pc:sldMk cId="1203804247" sldId="276"/>
            <ac:spMk id="6" creationId="{5A055F2F-91B3-0639-1052-004C13D2D86C}"/>
          </ac:spMkLst>
        </pc:spChg>
        <pc:spChg chg="add mod">
          <ac:chgData name="Stine Frandsen" userId="53784c9f-0844-40f4-885e-44e435c9764f" providerId="ADAL" clId="{3CB3DC9D-7FFD-4F99-A146-352F31FB001C}" dt="2022-11-08T09:59:18.784" v="1392" actId="1076"/>
          <ac:spMkLst>
            <pc:docMk/>
            <pc:sldMk cId="1203804247" sldId="276"/>
            <ac:spMk id="7" creationId="{A4811206-0DF9-5B2E-02C2-FB3A82F77E8D}"/>
          </ac:spMkLst>
        </pc:spChg>
        <pc:spChg chg="add mod">
          <ac:chgData name="Stine Frandsen" userId="53784c9f-0844-40f4-885e-44e435c9764f" providerId="ADAL" clId="{3CB3DC9D-7FFD-4F99-A146-352F31FB001C}" dt="2022-11-08T09:59:18.784" v="1392" actId="1076"/>
          <ac:spMkLst>
            <pc:docMk/>
            <pc:sldMk cId="1203804247" sldId="276"/>
            <ac:spMk id="8" creationId="{2B9100BB-0EBB-2FAA-E750-74952E7BB986}"/>
          </ac:spMkLst>
        </pc:spChg>
        <pc:spChg chg="mod">
          <ac:chgData name="Stine Frandsen" userId="53784c9f-0844-40f4-885e-44e435c9764f" providerId="ADAL" clId="{3CB3DC9D-7FFD-4F99-A146-352F31FB001C}" dt="2022-11-08T07:45:43.229" v="198" actId="20577"/>
          <ac:spMkLst>
            <pc:docMk/>
            <pc:sldMk cId="1203804247" sldId="276"/>
            <ac:spMk id="9" creationId="{68ABF2FF-CCFB-F7D2-95C8-08DFB1BC1CF8}"/>
          </ac:spMkLst>
        </pc:spChg>
        <pc:spChg chg="add mod">
          <ac:chgData name="Stine Frandsen" userId="53784c9f-0844-40f4-885e-44e435c9764f" providerId="ADAL" clId="{3CB3DC9D-7FFD-4F99-A146-352F31FB001C}" dt="2022-11-08T09:59:18.784" v="1392" actId="1076"/>
          <ac:spMkLst>
            <pc:docMk/>
            <pc:sldMk cId="1203804247" sldId="276"/>
            <ac:spMk id="10" creationId="{2D44C845-2017-C4C0-715B-8623472F1F9E}"/>
          </ac:spMkLst>
        </pc:spChg>
        <pc:spChg chg="add mod">
          <ac:chgData name="Stine Frandsen" userId="53784c9f-0844-40f4-885e-44e435c9764f" providerId="ADAL" clId="{3CB3DC9D-7FFD-4F99-A146-352F31FB001C}" dt="2022-11-08T09:59:18.784" v="1392" actId="1076"/>
          <ac:spMkLst>
            <pc:docMk/>
            <pc:sldMk cId="1203804247" sldId="276"/>
            <ac:spMk id="11" creationId="{D8336490-FC8F-4224-DD2E-A6F497BF4F57}"/>
          </ac:spMkLst>
        </pc:spChg>
        <pc:spChg chg="add mod">
          <ac:chgData name="Stine Frandsen" userId="53784c9f-0844-40f4-885e-44e435c9764f" providerId="ADAL" clId="{3CB3DC9D-7FFD-4F99-A146-352F31FB001C}" dt="2022-11-08T09:59:18.784" v="1392" actId="1076"/>
          <ac:spMkLst>
            <pc:docMk/>
            <pc:sldMk cId="1203804247" sldId="276"/>
            <ac:spMk id="12" creationId="{114AA9DF-30A1-5BF2-3664-1E7E52034C9F}"/>
          </ac:spMkLst>
        </pc:spChg>
        <pc:spChg chg="add mod">
          <ac:chgData name="Stine Frandsen" userId="53784c9f-0844-40f4-885e-44e435c9764f" providerId="ADAL" clId="{3CB3DC9D-7FFD-4F99-A146-352F31FB001C}" dt="2022-11-08T08:14:43.278" v="377"/>
          <ac:spMkLst>
            <pc:docMk/>
            <pc:sldMk cId="1203804247" sldId="276"/>
            <ac:spMk id="13" creationId="{C3E30EC4-1407-2D00-A087-CAB93AD7E364}"/>
          </ac:spMkLst>
        </pc:spChg>
        <pc:spChg chg="add mod">
          <ac:chgData name="Stine Frandsen" userId="53784c9f-0844-40f4-885e-44e435c9764f" providerId="ADAL" clId="{3CB3DC9D-7FFD-4F99-A146-352F31FB001C}" dt="2022-11-08T09:59:18.784" v="1392" actId="1076"/>
          <ac:spMkLst>
            <pc:docMk/>
            <pc:sldMk cId="1203804247" sldId="276"/>
            <ac:spMk id="16" creationId="{4A3C748C-15E7-BF30-9279-EEA9A5C6B7B1}"/>
          </ac:spMkLst>
        </pc:spChg>
        <pc:spChg chg="add mod ord">
          <ac:chgData name="Stine Frandsen" userId="53784c9f-0844-40f4-885e-44e435c9764f" providerId="ADAL" clId="{3CB3DC9D-7FFD-4F99-A146-352F31FB001C}" dt="2022-11-08T09:59:30.615" v="1399" actId="207"/>
          <ac:spMkLst>
            <pc:docMk/>
            <pc:sldMk cId="1203804247" sldId="276"/>
            <ac:spMk id="18" creationId="{0D3F11AA-7828-975A-B18A-DC7539DBD344}"/>
          </ac:spMkLst>
        </pc:spChg>
        <pc:spChg chg="mod">
          <ac:chgData name="Stine Frandsen" userId="53784c9f-0844-40f4-885e-44e435c9764f" providerId="ADAL" clId="{3CB3DC9D-7FFD-4F99-A146-352F31FB001C}" dt="2022-11-08T09:59:55.305" v="1406"/>
          <ac:spMkLst>
            <pc:docMk/>
            <pc:sldMk cId="1203804247" sldId="276"/>
            <ac:spMk id="21" creationId="{8CEBA96C-4A1C-A8E4-8612-CE7820D4AA11}"/>
          </ac:spMkLst>
        </pc:spChg>
        <pc:grpChg chg="add mod">
          <ac:chgData name="Stine Frandsen" userId="53784c9f-0844-40f4-885e-44e435c9764f" providerId="ADAL" clId="{3CB3DC9D-7FFD-4F99-A146-352F31FB001C}" dt="2022-11-08T10:01:19.363" v="1422" actId="1076"/>
          <ac:grpSpMkLst>
            <pc:docMk/>
            <pc:sldMk cId="1203804247" sldId="276"/>
            <ac:grpSpMk id="19" creationId="{458DA289-BF79-FBB6-2CF1-68650D7E1B4B}"/>
          </ac:grpSpMkLst>
        </pc:grpChg>
        <pc:picChg chg="add mod">
          <ac:chgData name="Stine Frandsen" userId="53784c9f-0844-40f4-885e-44e435c9764f" providerId="ADAL" clId="{3CB3DC9D-7FFD-4F99-A146-352F31FB001C}" dt="2022-11-08T10:17:04.696" v="1540" actId="1076"/>
          <ac:picMkLst>
            <pc:docMk/>
            <pc:sldMk cId="1203804247" sldId="276"/>
            <ac:picMk id="14" creationId="{ED1F870C-869A-6ECF-C860-66276B35DDE2}"/>
          </ac:picMkLst>
        </pc:picChg>
        <pc:picChg chg="add mod">
          <ac:chgData name="Stine Frandsen" userId="53784c9f-0844-40f4-885e-44e435c9764f" providerId="ADAL" clId="{3CB3DC9D-7FFD-4F99-A146-352F31FB001C}" dt="2022-11-08T10:01:23.321" v="1425" actId="1076"/>
          <ac:picMkLst>
            <pc:docMk/>
            <pc:sldMk cId="1203804247" sldId="276"/>
            <ac:picMk id="17" creationId="{6ABD0E25-88D8-BDB8-8CB8-8BC4DAB3C209}"/>
          </ac:picMkLst>
        </pc:picChg>
        <pc:picChg chg="mod">
          <ac:chgData name="Stine Frandsen" userId="53784c9f-0844-40f4-885e-44e435c9764f" providerId="ADAL" clId="{3CB3DC9D-7FFD-4F99-A146-352F31FB001C}" dt="2022-11-08T09:59:55.305" v="1406"/>
          <ac:picMkLst>
            <pc:docMk/>
            <pc:sldMk cId="1203804247" sldId="276"/>
            <ac:picMk id="20" creationId="{171AFFD7-06F6-BABB-5F7F-F2512B417A69}"/>
          </ac:picMkLst>
        </pc:picChg>
        <pc:picChg chg="add mod">
          <ac:chgData name="Stine Frandsen" userId="53784c9f-0844-40f4-885e-44e435c9764f" providerId="ADAL" clId="{3CB3DC9D-7FFD-4F99-A146-352F31FB001C}" dt="2022-11-08T10:16:59.249" v="1536" actId="571"/>
          <ac:picMkLst>
            <pc:docMk/>
            <pc:sldMk cId="1203804247" sldId="276"/>
            <ac:picMk id="22" creationId="{B78E417D-5431-B6A5-3B99-1CB427084B2E}"/>
          </ac:picMkLst>
        </pc:picChg>
      </pc:sldChg>
      <pc:sldChg chg="addSp delSp modSp add mod ord">
        <pc:chgData name="Stine Frandsen" userId="53784c9f-0844-40f4-885e-44e435c9764f" providerId="ADAL" clId="{3CB3DC9D-7FFD-4F99-A146-352F31FB001C}" dt="2022-11-08T11:40:10.742" v="1726" actId="1076"/>
        <pc:sldMkLst>
          <pc:docMk/>
          <pc:sldMk cId="4266909301" sldId="277"/>
        </pc:sldMkLst>
        <pc:spChg chg="del mod">
          <ac:chgData name="Stine Frandsen" userId="53784c9f-0844-40f4-885e-44e435c9764f" providerId="ADAL" clId="{3CB3DC9D-7FFD-4F99-A146-352F31FB001C}" dt="2022-11-08T07:47:13.532" v="208" actId="478"/>
          <ac:spMkLst>
            <pc:docMk/>
            <pc:sldMk cId="4266909301" sldId="277"/>
            <ac:spMk id="2" creationId="{FCB6DB88-C280-498E-79C6-BF078E68803C}"/>
          </ac:spMkLst>
        </pc:spChg>
        <pc:spChg chg="add mod">
          <ac:chgData name="Stine Frandsen" userId="53784c9f-0844-40f4-885e-44e435c9764f" providerId="ADAL" clId="{3CB3DC9D-7FFD-4F99-A146-352F31FB001C}" dt="2022-11-08T11:38:47.427" v="1714" actId="20577"/>
          <ac:spMkLst>
            <pc:docMk/>
            <pc:sldMk cId="4266909301" sldId="277"/>
            <ac:spMk id="4" creationId="{BBBD2897-9816-6BF0-DCB3-9B80D3EA09F1}"/>
          </ac:spMkLst>
        </pc:spChg>
        <pc:spChg chg="add mod">
          <ac:chgData name="Stine Frandsen" userId="53784c9f-0844-40f4-885e-44e435c9764f" providerId="ADAL" clId="{3CB3DC9D-7FFD-4F99-A146-352F31FB001C}" dt="2022-11-08T08:48:12.935" v="672" actId="207"/>
          <ac:spMkLst>
            <pc:docMk/>
            <pc:sldMk cId="4266909301" sldId="277"/>
            <ac:spMk id="5" creationId="{599B161B-59A6-7E89-56D6-0B208D6218E2}"/>
          </ac:spMkLst>
        </pc:spChg>
        <pc:spChg chg="add mod">
          <ac:chgData name="Stine Frandsen" userId="53784c9f-0844-40f4-885e-44e435c9764f" providerId="ADAL" clId="{3CB3DC9D-7FFD-4F99-A146-352F31FB001C}" dt="2022-11-08T08:57:55.252" v="730" actId="1076"/>
          <ac:spMkLst>
            <pc:docMk/>
            <pc:sldMk cId="4266909301" sldId="277"/>
            <ac:spMk id="6" creationId="{3930D436-FD9E-CC8D-65DA-9234678A6C6A}"/>
          </ac:spMkLst>
        </pc:spChg>
        <pc:spChg chg="add del mod">
          <ac:chgData name="Stine Frandsen" userId="53784c9f-0844-40f4-885e-44e435c9764f" providerId="ADAL" clId="{3CB3DC9D-7FFD-4F99-A146-352F31FB001C}" dt="2022-11-08T08:47:44.923" v="667" actId="478"/>
          <ac:spMkLst>
            <pc:docMk/>
            <pc:sldMk cId="4266909301" sldId="277"/>
            <ac:spMk id="7" creationId="{2EA0F948-D950-B37C-9D8B-1B6EB71E4B59}"/>
          </ac:spMkLst>
        </pc:spChg>
        <pc:spChg chg="add del mod">
          <ac:chgData name="Stine Frandsen" userId="53784c9f-0844-40f4-885e-44e435c9764f" providerId="ADAL" clId="{3CB3DC9D-7FFD-4F99-A146-352F31FB001C}" dt="2022-11-08T08:57:22.969" v="721" actId="478"/>
          <ac:spMkLst>
            <pc:docMk/>
            <pc:sldMk cId="4266909301" sldId="277"/>
            <ac:spMk id="8" creationId="{049D6F7C-B950-BE91-5092-B179FD8FBC99}"/>
          </ac:spMkLst>
        </pc:spChg>
        <pc:spChg chg="mod">
          <ac:chgData name="Stine Frandsen" userId="53784c9f-0844-40f4-885e-44e435c9764f" providerId="ADAL" clId="{3CB3DC9D-7FFD-4F99-A146-352F31FB001C}" dt="2022-11-08T07:47:07.294" v="206" actId="20577"/>
          <ac:spMkLst>
            <pc:docMk/>
            <pc:sldMk cId="4266909301" sldId="277"/>
            <ac:spMk id="9" creationId="{68ABF2FF-CCFB-F7D2-95C8-08DFB1BC1CF8}"/>
          </ac:spMkLst>
        </pc:spChg>
        <pc:spChg chg="add del mod">
          <ac:chgData name="Stine Frandsen" userId="53784c9f-0844-40f4-885e-44e435c9764f" providerId="ADAL" clId="{3CB3DC9D-7FFD-4F99-A146-352F31FB001C}" dt="2022-11-08T10:30:26.267" v="1602" actId="478"/>
          <ac:spMkLst>
            <pc:docMk/>
            <pc:sldMk cId="4266909301" sldId="277"/>
            <ac:spMk id="12" creationId="{785310B5-9B58-3E77-9B8E-81564D62293E}"/>
          </ac:spMkLst>
        </pc:spChg>
        <pc:spChg chg="add del mod ord">
          <ac:chgData name="Stine Frandsen" userId="53784c9f-0844-40f4-885e-44e435c9764f" providerId="ADAL" clId="{3CB3DC9D-7FFD-4F99-A146-352F31FB001C}" dt="2022-11-08T09:58:26.156" v="1383"/>
          <ac:spMkLst>
            <pc:docMk/>
            <pc:sldMk cId="4266909301" sldId="277"/>
            <ac:spMk id="14" creationId="{14FEEF5A-284C-8450-5FD1-7DCDA53F84FC}"/>
          </ac:spMkLst>
        </pc:spChg>
        <pc:spChg chg="add del mod ord">
          <ac:chgData name="Stine Frandsen" userId="53784c9f-0844-40f4-885e-44e435c9764f" providerId="ADAL" clId="{3CB3DC9D-7FFD-4F99-A146-352F31FB001C}" dt="2022-11-08T11:39:07.098" v="1718" actId="478"/>
          <ac:spMkLst>
            <pc:docMk/>
            <pc:sldMk cId="4266909301" sldId="277"/>
            <ac:spMk id="16" creationId="{F3368026-7330-553A-3525-B1FAF9E8C8C5}"/>
          </ac:spMkLst>
        </pc:spChg>
        <pc:spChg chg="add del mod ord">
          <ac:chgData name="Stine Frandsen" userId="53784c9f-0844-40f4-885e-44e435c9764f" providerId="ADAL" clId="{3CB3DC9D-7FFD-4F99-A146-352F31FB001C}" dt="2022-11-08T11:39:17.422" v="1719" actId="478"/>
          <ac:spMkLst>
            <pc:docMk/>
            <pc:sldMk cId="4266909301" sldId="277"/>
            <ac:spMk id="17" creationId="{CAEF50D0-9A8F-94FC-5397-D4CB8A16DD57}"/>
          </ac:spMkLst>
        </pc:spChg>
        <pc:spChg chg="add mod ord">
          <ac:chgData name="Stine Frandsen" userId="53784c9f-0844-40f4-885e-44e435c9764f" providerId="ADAL" clId="{3CB3DC9D-7FFD-4F99-A146-352F31FB001C}" dt="2022-11-08T11:40:03.209" v="1724" actId="207"/>
          <ac:spMkLst>
            <pc:docMk/>
            <pc:sldMk cId="4266909301" sldId="277"/>
            <ac:spMk id="21" creationId="{82530666-CA40-9675-890D-C653E9FCBBCB}"/>
          </ac:spMkLst>
        </pc:spChg>
        <pc:picChg chg="add del mod">
          <ac:chgData name="Stine Frandsen" userId="53784c9f-0844-40f4-885e-44e435c9764f" providerId="ADAL" clId="{3CB3DC9D-7FFD-4F99-A146-352F31FB001C}" dt="2022-11-08T11:37:48.626" v="1694" actId="478"/>
          <ac:picMkLst>
            <pc:docMk/>
            <pc:sldMk cId="4266909301" sldId="277"/>
            <ac:picMk id="3" creationId="{042F2C0E-F4CC-6902-2610-0ED7F15146FE}"/>
          </ac:picMkLst>
        </pc:picChg>
        <pc:picChg chg="add del mod">
          <ac:chgData name="Stine Frandsen" userId="53784c9f-0844-40f4-885e-44e435c9764f" providerId="ADAL" clId="{3CB3DC9D-7FFD-4F99-A146-352F31FB001C}" dt="2022-11-08T08:48:00.996" v="669" actId="478"/>
          <ac:picMkLst>
            <pc:docMk/>
            <pc:sldMk cId="4266909301" sldId="277"/>
            <ac:picMk id="10" creationId="{559034B6-26EB-B592-B116-631170CC9993}"/>
          </ac:picMkLst>
        </pc:picChg>
        <pc:picChg chg="add del mod">
          <ac:chgData name="Stine Frandsen" userId="53784c9f-0844-40f4-885e-44e435c9764f" providerId="ADAL" clId="{3CB3DC9D-7FFD-4F99-A146-352F31FB001C}" dt="2022-11-08T09:56:24.088" v="1355" actId="478"/>
          <ac:picMkLst>
            <pc:docMk/>
            <pc:sldMk cId="4266909301" sldId="277"/>
            <ac:picMk id="11" creationId="{298288CE-A5E6-1EFF-B4C3-50C2E4EE716E}"/>
          </ac:picMkLst>
        </pc:picChg>
        <pc:picChg chg="add del mod ord">
          <ac:chgData name="Stine Frandsen" userId="53784c9f-0844-40f4-885e-44e435c9764f" providerId="ADAL" clId="{3CB3DC9D-7FFD-4F99-A146-352F31FB001C}" dt="2022-11-08T09:58:09.890" v="1376" actId="478"/>
          <ac:picMkLst>
            <pc:docMk/>
            <pc:sldMk cId="4266909301" sldId="277"/>
            <ac:picMk id="13" creationId="{CA4A7FF8-86A7-84B4-FB77-CE01F598411F}"/>
          </ac:picMkLst>
        </pc:picChg>
        <pc:picChg chg="add del mod">
          <ac:chgData name="Stine Frandsen" userId="53784c9f-0844-40f4-885e-44e435c9764f" providerId="ADAL" clId="{3CB3DC9D-7FFD-4F99-A146-352F31FB001C}" dt="2022-11-08T11:39:18.192" v="1720" actId="478"/>
          <ac:picMkLst>
            <pc:docMk/>
            <pc:sldMk cId="4266909301" sldId="277"/>
            <ac:picMk id="15" creationId="{C9E110A2-4E65-2C12-4801-E1E7406A46D6}"/>
          </ac:picMkLst>
        </pc:picChg>
        <pc:picChg chg="add mod ord">
          <ac:chgData name="Stine Frandsen" userId="53784c9f-0844-40f4-885e-44e435c9764f" providerId="ADAL" clId="{3CB3DC9D-7FFD-4F99-A146-352F31FB001C}" dt="2022-11-08T11:38:50.417" v="1715" actId="1076"/>
          <ac:picMkLst>
            <pc:docMk/>
            <pc:sldMk cId="4266909301" sldId="277"/>
            <ac:picMk id="18" creationId="{DC9E0D87-FA53-4294-6B12-8BC13D428B9F}"/>
          </ac:picMkLst>
        </pc:picChg>
        <pc:picChg chg="add mod">
          <ac:chgData name="Stine Frandsen" userId="53784c9f-0844-40f4-885e-44e435c9764f" providerId="ADAL" clId="{3CB3DC9D-7FFD-4F99-A146-352F31FB001C}" dt="2022-11-08T11:40:10.742" v="1726" actId="1076"/>
          <ac:picMkLst>
            <pc:docMk/>
            <pc:sldMk cId="4266909301" sldId="277"/>
            <ac:picMk id="19" creationId="{DBF3BB32-A9DB-FF38-5B15-2F36DECC9D86}"/>
          </ac:picMkLst>
        </pc:picChg>
        <pc:picChg chg="add mod">
          <ac:chgData name="Stine Frandsen" userId="53784c9f-0844-40f4-885e-44e435c9764f" providerId="ADAL" clId="{3CB3DC9D-7FFD-4F99-A146-352F31FB001C}" dt="2022-11-08T11:37:51.846" v="1696"/>
          <ac:picMkLst>
            <pc:docMk/>
            <pc:sldMk cId="4266909301" sldId="277"/>
            <ac:picMk id="20" creationId="{067FEF16-91C3-2242-0493-A6CBFFDCF151}"/>
          </ac:picMkLst>
        </pc:picChg>
        <pc:picChg chg="add mod ord">
          <ac:chgData name="Stine Frandsen" userId="53784c9f-0844-40f4-885e-44e435c9764f" providerId="ADAL" clId="{3CB3DC9D-7FFD-4F99-A146-352F31FB001C}" dt="2022-11-08T11:39:38.963" v="1723" actId="14826"/>
          <ac:picMkLst>
            <pc:docMk/>
            <pc:sldMk cId="4266909301" sldId="277"/>
            <ac:picMk id="22" creationId="{E0BDEE20-C5F5-DAF9-69EC-60C7EE11FB38}"/>
          </ac:picMkLst>
        </pc:picChg>
      </pc:sldChg>
      <pc:sldChg chg="addSp delSp modSp add mod">
        <pc:chgData name="Stine Frandsen" userId="53784c9f-0844-40f4-885e-44e435c9764f" providerId="ADAL" clId="{3CB3DC9D-7FFD-4F99-A146-352F31FB001C}" dt="2022-11-08T11:53:14.510" v="1754" actId="478"/>
        <pc:sldMkLst>
          <pc:docMk/>
          <pc:sldMk cId="2143707033" sldId="278"/>
        </pc:sldMkLst>
        <pc:spChg chg="add mod">
          <ac:chgData name="Stine Frandsen" userId="53784c9f-0844-40f4-885e-44e435c9764f" providerId="ADAL" clId="{3CB3DC9D-7FFD-4F99-A146-352F31FB001C}" dt="2022-11-08T11:50:56.545" v="1735" actId="20577"/>
          <ac:spMkLst>
            <pc:docMk/>
            <pc:sldMk cId="2143707033" sldId="278"/>
            <ac:spMk id="2" creationId="{B5E8EAE7-5CF5-81EF-F84D-92403D3CAAE3}"/>
          </ac:spMkLst>
        </pc:spChg>
        <pc:spChg chg="add mod">
          <ac:chgData name="Stine Frandsen" userId="53784c9f-0844-40f4-885e-44e435c9764f" providerId="ADAL" clId="{3CB3DC9D-7FFD-4F99-A146-352F31FB001C}" dt="2022-11-08T08:48:24.721" v="673"/>
          <ac:spMkLst>
            <pc:docMk/>
            <pc:sldMk cId="2143707033" sldId="278"/>
            <ac:spMk id="3" creationId="{C8AF940A-B384-ACD0-A93D-1EA0E3767657}"/>
          </ac:spMkLst>
        </pc:spChg>
        <pc:spChg chg="add mod">
          <ac:chgData name="Stine Frandsen" userId="53784c9f-0844-40f4-885e-44e435c9764f" providerId="ADAL" clId="{3CB3DC9D-7FFD-4F99-A146-352F31FB001C}" dt="2022-11-08T08:48:24.721" v="673"/>
          <ac:spMkLst>
            <pc:docMk/>
            <pc:sldMk cId="2143707033" sldId="278"/>
            <ac:spMk id="4" creationId="{7F45BB34-3675-F4D3-C070-BEF0E8C27C03}"/>
          </ac:spMkLst>
        </pc:spChg>
        <pc:spChg chg="add del mod">
          <ac:chgData name="Stine Frandsen" userId="53784c9f-0844-40f4-885e-44e435c9764f" providerId="ADAL" clId="{3CB3DC9D-7FFD-4F99-A146-352F31FB001C}" dt="2022-11-08T08:56:51.814" v="715" actId="478"/>
          <ac:spMkLst>
            <pc:docMk/>
            <pc:sldMk cId="2143707033" sldId="278"/>
            <ac:spMk id="5" creationId="{63FB7FF6-F94C-4A81-F3A6-135D4F33D8C5}"/>
          </ac:spMkLst>
        </pc:spChg>
        <pc:spChg chg="add del mod">
          <ac:chgData name="Stine Frandsen" userId="53784c9f-0844-40f4-885e-44e435c9764f" providerId="ADAL" clId="{3CB3DC9D-7FFD-4F99-A146-352F31FB001C}" dt="2022-11-08T08:58:17.609" v="742" actId="478"/>
          <ac:spMkLst>
            <pc:docMk/>
            <pc:sldMk cId="2143707033" sldId="278"/>
            <ac:spMk id="7" creationId="{094E245E-A1A0-B588-F1B4-20B0FAEA64D2}"/>
          </ac:spMkLst>
        </pc:spChg>
        <pc:spChg chg="mod">
          <ac:chgData name="Stine Frandsen" userId="53784c9f-0844-40f4-885e-44e435c9764f" providerId="ADAL" clId="{3CB3DC9D-7FFD-4F99-A146-352F31FB001C}" dt="2022-11-08T09:01:29.810" v="766" actId="20577"/>
          <ac:spMkLst>
            <pc:docMk/>
            <pc:sldMk cId="2143707033" sldId="278"/>
            <ac:spMk id="9" creationId="{68ABF2FF-CCFB-F7D2-95C8-08DFB1BC1CF8}"/>
          </ac:spMkLst>
        </pc:spChg>
        <pc:spChg chg="add mod ord">
          <ac:chgData name="Stine Frandsen" userId="53784c9f-0844-40f4-885e-44e435c9764f" providerId="ADAL" clId="{3CB3DC9D-7FFD-4F99-A146-352F31FB001C}" dt="2022-11-08T08:58:20.963" v="744" actId="167"/>
          <ac:spMkLst>
            <pc:docMk/>
            <pc:sldMk cId="2143707033" sldId="278"/>
            <ac:spMk id="10" creationId="{DD0A5C90-58FF-9BA5-A06F-EF10C7C2596E}"/>
          </ac:spMkLst>
        </pc:spChg>
        <pc:spChg chg="add del mod">
          <ac:chgData name="Stine Frandsen" userId="53784c9f-0844-40f4-885e-44e435c9764f" providerId="ADAL" clId="{3CB3DC9D-7FFD-4F99-A146-352F31FB001C}" dt="2022-11-08T09:01:32.653" v="767" actId="478"/>
          <ac:spMkLst>
            <pc:docMk/>
            <pc:sldMk cId="2143707033" sldId="278"/>
            <ac:spMk id="11" creationId="{FA26316A-89F0-0A58-D6E9-247ECD1A16DD}"/>
          </ac:spMkLst>
        </pc:spChg>
        <pc:spChg chg="add mod">
          <ac:chgData name="Stine Frandsen" userId="53784c9f-0844-40f4-885e-44e435c9764f" providerId="ADAL" clId="{3CB3DC9D-7FFD-4F99-A146-352F31FB001C}" dt="2022-11-08T11:51:09.274" v="1737" actId="1076"/>
          <ac:spMkLst>
            <pc:docMk/>
            <pc:sldMk cId="2143707033" sldId="278"/>
            <ac:spMk id="12" creationId="{FA7C3D71-6865-D9B6-5147-8333B82C7589}"/>
          </ac:spMkLst>
        </pc:spChg>
        <pc:spChg chg="add del mod ord">
          <ac:chgData name="Stine Frandsen" userId="53784c9f-0844-40f4-885e-44e435c9764f" providerId="ADAL" clId="{3CB3DC9D-7FFD-4F99-A146-352F31FB001C}" dt="2022-11-08T11:53:14.510" v="1754" actId="478"/>
          <ac:spMkLst>
            <pc:docMk/>
            <pc:sldMk cId="2143707033" sldId="278"/>
            <ac:spMk id="13" creationId="{A93DEBFD-B540-4ECB-457A-1EDCB93B4AB8}"/>
          </ac:spMkLst>
        </pc:spChg>
        <pc:picChg chg="add del mod">
          <ac:chgData name="Stine Frandsen" userId="53784c9f-0844-40f4-885e-44e435c9764f" providerId="ADAL" clId="{3CB3DC9D-7FFD-4F99-A146-352F31FB001C}" dt="2022-11-08T08:58:24.018" v="745" actId="478"/>
          <ac:picMkLst>
            <pc:docMk/>
            <pc:sldMk cId="2143707033" sldId="278"/>
            <ac:picMk id="6" creationId="{4E03E12C-23DA-DF84-B448-F8DC5916DFD6}"/>
          </ac:picMkLst>
        </pc:picChg>
        <pc:picChg chg="add mod ord">
          <ac:chgData name="Stine Frandsen" userId="53784c9f-0844-40f4-885e-44e435c9764f" providerId="ADAL" clId="{3CB3DC9D-7FFD-4F99-A146-352F31FB001C}" dt="2022-11-08T10:33:11.530" v="1626" actId="166"/>
          <ac:picMkLst>
            <pc:docMk/>
            <pc:sldMk cId="2143707033" sldId="278"/>
            <ac:picMk id="8" creationId="{A63D5E88-2174-E965-203B-65B4B650AAFE}"/>
          </ac:picMkLst>
        </pc:picChg>
      </pc:sldChg>
      <pc:sldChg chg="addSp delSp modSp add mod">
        <pc:chgData name="Stine Frandsen" userId="53784c9f-0844-40f4-885e-44e435c9764f" providerId="ADAL" clId="{3CB3DC9D-7FFD-4F99-A146-352F31FB001C}" dt="2022-11-08T10:32:42.244" v="1614" actId="1076"/>
        <pc:sldMkLst>
          <pc:docMk/>
          <pc:sldMk cId="1400985311" sldId="279"/>
        </pc:sldMkLst>
        <pc:spChg chg="add mod">
          <ac:chgData name="Stine Frandsen" userId="53784c9f-0844-40f4-885e-44e435c9764f" providerId="ADAL" clId="{3CB3DC9D-7FFD-4F99-A146-352F31FB001C}" dt="2022-11-08T08:48:49.611" v="680"/>
          <ac:spMkLst>
            <pc:docMk/>
            <pc:sldMk cId="1400985311" sldId="279"/>
            <ac:spMk id="2" creationId="{654F1453-1329-27B6-ACB7-F9F1C253E50F}"/>
          </ac:spMkLst>
        </pc:spChg>
        <pc:spChg chg="add mod">
          <ac:chgData name="Stine Frandsen" userId="53784c9f-0844-40f4-885e-44e435c9764f" providerId="ADAL" clId="{3CB3DC9D-7FFD-4F99-A146-352F31FB001C}" dt="2022-11-08T08:48:26.510" v="674"/>
          <ac:spMkLst>
            <pc:docMk/>
            <pc:sldMk cId="1400985311" sldId="279"/>
            <ac:spMk id="3" creationId="{E0BBD709-1B9C-E09D-6430-AE4F6C86BE98}"/>
          </ac:spMkLst>
        </pc:spChg>
        <pc:spChg chg="add mod">
          <ac:chgData name="Stine Frandsen" userId="53784c9f-0844-40f4-885e-44e435c9764f" providerId="ADAL" clId="{3CB3DC9D-7FFD-4F99-A146-352F31FB001C}" dt="2022-11-08T08:48:26.510" v="674"/>
          <ac:spMkLst>
            <pc:docMk/>
            <pc:sldMk cId="1400985311" sldId="279"/>
            <ac:spMk id="4" creationId="{5F3FC99B-DF93-59D7-29BC-0D4AB861254C}"/>
          </ac:spMkLst>
        </pc:spChg>
        <pc:spChg chg="add del mod">
          <ac:chgData name="Stine Frandsen" userId="53784c9f-0844-40f4-885e-44e435c9764f" providerId="ADAL" clId="{3CB3DC9D-7FFD-4F99-A146-352F31FB001C}" dt="2022-11-08T08:58:30.283" v="747" actId="478"/>
          <ac:spMkLst>
            <pc:docMk/>
            <pc:sldMk cId="1400985311" sldId="279"/>
            <ac:spMk id="5" creationId="{D5BD7EA3-DD51-1AFF-4E67-B78E903126E3}"/>
          </ac:spMkLst>
        </pc:spChg>
        <pc:spChg chg="add mod">
          <ac:chgData name="Stine Frandsen" userId="53784c9f-0844-40f4-885e-44e435c9764f" providerId="ADAL" clId="{3CB3DC9D-7FFD-4F99-A146-352F31FB001C}" dt="2022-11-08T08:48:57.588" v="681" actId="571"/>
          <ac:spMkLst>
            <pc:docMk/>
            <pc:sldMk cId="1400985311" sldId="279"/>
            <ac:spMk id="6" creationId="{1EF997C3-B89B-9EAA-4379-FEC1F1C660A6}"/>
          </ac:spMkLst>
        </pc:spChg>
        <pc:spChg chg="add mod">
          <ac:chgData name="Stine Frandsen" userId="53784c9f-0844-40f4-885e-44e435c9764f" providerId="ADAL" clId="{3CB3DC9D-7FFD-4F99-A146-352F31FB001C}" dt="2022-11-08T08:59:28.709" v="754" actId="1076"/>
          <ac:spMkLst>
            <pc:docMk/>
            <pc:sldMk cId="1400985311" sldId="279"/>
            <ac:spMk id="8" creationId="{F3C579FB-6AFF-43DD-E342-30C818A22463}"/>
          </ac:spMkLst>
        </pc:spChg>
        <pc:spChg chg="mod">
          <ac:chgData name="Stine Frandsen" userId="53784c9f-0844-40f4-885e-44e435c9764f" providerId="ADAL" clId="{3CB3DC9D-7FFD-4F99-A146-352F31FB001C}" dt="2022-11-08T07:47:59.749" v="222" actId="20577"/>
          <ac:spMkLst>
            <pc:docMk/>
            <pc:sldMk cId="1400985311" sldId="279"/>
            <ac:spMk id="9" creationId="{68ABF2FF-CCFB-F7D2-95C8-08DFB1BC1CF8}"/>
          </ac:spMkLst>
        </pc:spChg>
        <pc:spChg chg="add mod">
          <ac:chgData name="Stine Frandsen" userId="53784c9f-0844-40f4-885e-44e435c9764f" providerId="ADAL" clId="{3CB3DC9D-7FFD-4F99-A146-352F31FB001C}" dt="2022-11-08T10:32:42.244" v="1614" actId="1076"/>
          <ac:spMkLst>
            <pc:docMk/>
            <pc:sldMk cId="1400985311" sldId="279"/>
            <ac:spMk id="11" creationId="{9745CB0C-58A2-AEA0-3A59-71F9D3ED5C38}"/>
          </ac:spMkLst>
        </pc:spChg>
        <pc:picChg chg="add del mod">
          <ac:chgData name="Stine Frandsen" userId="53784c9f-0844-40f4-885e-44e435c9764f" providerId="ADAL" clId="{3CB3DC9D-7FFD-4F99-A146-352F31FB001C}" dt="2022-11-08T08:58:29.882" v="746" actId="478"/>
          <ac:picMkLst>
            <pc:docMk/>
            <pc:sldMk cId="1400985311" sldId="279"/>
            <ac:picMk id="7" creationId="{CD6B5E09-6E78-9C19-BB86-7DE08317E02A}"/>
          </ac:picMkLst>
        </pc:picChg>
        <pc:picChg chg="add mod ord">
          <ac:chgData name="Stine Frandsen" userId="53784c9f-0844-40f4-885e-44e435c9764f" providerId="ADAL" clId="{3CB3DC9D-7FFD-4F99-A146-352F31FB001C}" dt="2022-11-08T10:32:39.361" v="1613" actId="166"/>
          <ac:picMkLst>
            <pc:docMk/>
            <pc:sldMk cId="1400985311" sldId="279"/>
            <ac:picMk id="10" creationId="{AA5269BD-88C6-8022-CC6C-04E0EE7D9E24}"/>
          </ac:picMkLst>
        </pc:picChg>
      </pc:sldChg>
      <pc:sldChg chg="addSp modSp add mod">
        <pc:chgData name="Stine Frandsen" userId="53784c9f-0844-40f4-885e-44e435c9764f" providerId="ADAL" clId="{3CB3DC9D-7FFD-4F99-A146-352F31FB001C}" dt="2022-11-08T13:16:20.660" v="1965" actId="207"/>
        <pc:sldMkLst>
          <pc:docMk/>
          <pc:sldMk cId="832754684" sldId="280"/>
        </pc:sldMkLst>
        <pc:spChg chg="mod">
          <ac:chgData name="Stine Frandsen" userId="53784c9f-0844-40f4-885e-44e435c9764f" providerId="ADAL" clId="{3CB3DC9D-7FFD-4F99-A146-352F31FB001C}" dt="2022-11-08T12:53:53.991" v="1961" actId="20577"/>
          <ac:spMkLst>
            <pc:docMk/>
            <pc:sldMk cId="832754684" sldId="280"/>
            <ac:spMk id="2" creationId="{37BCC5C7-64D0-6884-981A-70B2415DF152}"/>
          </ac:spMkLst>
        </pc:spChg>
        <pc:spChg chg="add mod">
          <ac:chgData name="Stine Frandsen" userId="53784c9f-0844-40f4-885e-44e435c9764f" providerId="ADAL" clId="{3CB3DC9D-7FFD-4F99-A146-352F31FB001C}" dt="2022-11-08T12:47:02.821" v="1959" actId="1076"/>
          <ac:spMkLst>
            <pc:docMk/>
            <pc:sldMk cId="832754684" sldId="280"/>
            <ac:spMk id="3" creationId="{7A217701-AD33-CC2B-31F6-5132A75D0F7E}"/>
          </ac:spMkLst>
        </pc:spChg>
        <pc:spChg chg="mod">
          <ac:chgData name="Stine Frandsen" userId="53784c9f-0844-40f4-885e-44e435c9764f" providerId="ADAL" clId="{3CB3DC9D-7FFD-4F99-A146-352F31FB001C}" dt="2022-11-08T13:16:20.660" v="1965" actId="207"/>
          <ac:spMkLst>
            <pc:docMk/>
            <pc:sldMk cId="832754684" sldId="280"/>
            <ac:spMk id="4" creationId="{1C953086-3F6B-781C-F812-A825655DAEFF}"/>
          </ac:spMkLst>
        </pc:spChg>
        <pc:spChg chg="mod">
          <ac:chgData name="Stine Frandsen" userId="53784c9f-0844-40f4-885e-44e435c9764f" providerId="ADAL" clId="{3CB3DC9D-7FFD-4F99-A146-352F31FB001C}" dt="2022-11-08T12:45:09.367" v="1922" actId="1076"/>
          <ac:spMkLst>
            <pc:docMk/>
            <pc:sldMk cId="832754684" sldId="280"/>
            <ac:spMk id="5" creationId="{0A6E814C-BBBF-22D7-7C24-9488F6D66DA2}"/>
          </ac:spMkLst>
        </pc:spChg>
        <pc:picChg chg="add mod">
          <ac:chgData name="Stine Frandsen" userId="53784c9f-0844-40f4-885e-44e435c9764f" providerId="ADAL" clId="{3CB3DC9D-7FFD-4F99-A146-352F31FB001C}" dt="2022-11-08T12:47:00.817" v="1958" actId="1076"/>
          <ac:picMkLst>
            <pc:docMk/>
            <pc:sldMk cId="832754684" sldId="280"/>
            <ac:picMk id="6" creationId="{8A56FC3D-DE7C-4E6A-B37F-777AF684DC32}"/>
          </ac:picMkLst>
        </pc:picChg>
        <pc:picChg chg="mod">
          <ac:chgData name="Stine Frandsen" userId="53784c9f-0844-40f4-885e-44e435c9764f" providerId="ADAL" clId="{3CB3DC9D-7FFD-4F99-A146-352F31FB001C}" dt="2022-11-08T12:45:54.436" v="1942" actId="1076"/>
          <ac:picMkLst>
            <pc:docMk/>
            <pc:sldMk cId="832754684" sldId="280"/>
            <ac:picMk id="7" creationId="{A2B01C7C-FF8C-8B94-4AD3-085306E1B8E3}"/>
          </ac:picMkLst>
        </pc:picChg>
      </pc:sldChg>
      <pc:sldChg chg="add del">
        <pc:chgData name="Stine Frandsen" userId="53784c9f-0844-40f4-885e-44e435c9764f" providerId="ADAL" clId="{3CB3DC9D-7FFD-4F99-A146-352F31FB001C}" dt="2022-11-08T08:01:38.230" v="246" actId="2696"/>
        <pc:sldMkLst>
          <pc:docMk/>
          <pc:sldMk cId="1605336822" sldId="280"/>
        </pc:sldMkLst>
      </pc:sldChg>
      <pc:sldChg chg="add del">
        <pc:chgData name="Stine Frandsen" userId="53784c9f-0844-40f4-885e-44e435c9764f" providerId="ADAL" clId="{3CB3DC9D-7FFD-4F99-A146-352F31FB001C}" dt="2022-11-08T09:05:43.695" v="769" actId="47"/>
        <pc:sldMkLst>
          <pc:docMk/>
          <pc:sldMk cId="1669342262" sldId="280"/>
        </pc:sldMkLst>
      </pc:sldChg>
    </pc:docChg>
  </pc:docChgLst>
  <pc:docChgLst>
    <pc:chgData name="Stine Frandsen" userId="53784c9f-0844-40f4-885e-44e435c9764f" providerId="ADAL" clId="{7BAEDCD5-3800-43E3-A2B4-E274970BAF05}"/>
    <pc:docChg chg="undo custSel addSld delSld modSld delMainMaster modMainMaster">
      <pc:chgData name="Stine Frandsen" userId="53784c9f-0844-40f4-885e-44e435c9764f" providerId="ADAL" clId="{7BAEDCD5-3800-43E3-A2B4-E274970BAF05}" dt="2022-11-16T10:23:42.482" v="669" actId="207"/>
      <pc:docMkLst>
        <pc:docMk/>
      </pc:docMkLst>
      <pc:sldChg chg="modSp mod">
        <pc:chgData name="Stine Frandsen" userId="53784c9f-0844-40f4-885e-44e435c9764f" providerId="ADAL" clId="{7BAEDCD5-3800-43E3-A2B4-E274970BAF05}" dt="2022-11-16T10:23:30.492" v="667" actId="207"/>
        <pc:sldMkLst>
          <pc:docMk/>
          <pc:sldMk cId="1598903661" sldId="258"/>
        </pc:sldMkLst>
        <pc:spChg chg="mod">
          <ac:chgData name="Stine Frandsen" userId="53784c9f-0844-40f4-885e-44e435c9764f" providerId="ADAL" clId="{7BAEDCD5-3800-43E3-A2B4-E274970BAF05}" dt="2022-11-16T10:23:30.492" v="667" actId="207"/>
          <ac:spMkLst>
            <pc:docMk/>
            <pc:sldMk cId="1598903661" sldId="258"/>
            <ac:spMk id="2" creationId="{37BCC5C7-64D0-6884-981A-70B2415DF152}"/>
          </ac:spMkLst>
        </pc:spChg>
      </pc:sldChg>
      <pc:sldChg chg="modSp mod">
        <pc:chgData name="Stine Frandsen" userId="53784c9f-0844-40f4-885e-44e435c9764f" providerId="ADAL" clId="{7BAEDCD5-3800-43E3-A2B4-E274970BAF05}" dt="2022-11-16T10:23:42.482" v="669" actId="207"/>
        <pc:sldMkLst>
          <pc:docMk/>
          <pc:sldMk cId="3419663769" sldId="259"/>
        </pc:sldMkLst>
        <pc:spChg chg="mod">
          <ac:chgData name="Stine Frandsen" userId="53784c9f-0844-40f4-885e-44e435c9764f" providerId="ADAL" clId="{7BAEDCD5-3800-43E3-A2B4-E274970BAF05}" dt="2022-11-16T10:23:40.091" v="668" actId="207"/>
          <ac:spMkLst>
            <pc:docMk/>
            <pc:sldMk cId="3419663769" sldId="259"/>
            <ac:spMk id="2" creationId="{37BCC5C7-64D0-6884-981A-70B2415DF152}"/>
          </ac:spMkLst>
        </pc:spChg>
        <pc:spChg chg="mod">
          <ac:chgData name="Stine Frandsen" userId="53784c9f-0844-40f4-885e-44e435c9764f" providerId="ADAL" clId="{7BAEDCD5-3800-43E3-A2B4-E274970BAF05}" dt="2022-11-16T10:23:42.482" v="669" actId="207"/>
          <ac:spMkLst>
            <pc:docMk/>
            <pc:sldMk cId="3419663769" sldId="259"/>
            <ac:spMk id="3" creationId="{D895A702-042E-E18D-ECD2-4D7DEEB9C3FC}"/>
          </ac:spMkLst>
        </pc:spChg>
      </pc:sldChg>
      <pc:sldChg chg="modSp mod">
        <pc:chgData name="Stine Frandsen" userId="53784c9f-0844-40f4-885e-44e435c9764f" providerId="ADAL" clId="{7BAEDCD5-3800-43E3-A2B4-E274970BAF05}" dt="2022-11-16T10:22:23.237" v="658" actId="1582"/>
        <pc:sldMkLst>
          <pc:docMk/>
          <pc:sldMk cId="1369464392" sldId="265"/>
        </pc:sldMkLst>
        <pc:spChg chg="mod">
          <ac:chgData name="Stine Frandsen" userId="53784c9f-0844-40f4-885e-44e435c9764f" providerId="ADAL" clId="{7BAEDCD5-3800-43E3-A2B4-E274970BAF05}" dt="2022-11-16T10:22:23.237" v="658" actId="1582"/>
          <ac:spMkLst>
            <pc:docMk/>
            <pc:sldMk cId="1369464392" sldId="265"/>
            <ac:spMk id="13" creationId="{50EE6EFD-DB0F-F55B-3774-C23A968FC4E0}"/>
          </ac:spMkLst>
        </pc:spChg>
      </pc:sldChg>
      <pc:sldChg chg="modSp mod">
        <pc:chgData name="Stine Frandsen" userId="53784c9f-0844-40f4-885e-44e435c9764f" providerId="ADAL" clId="{7BAEDCD5-3800-43E3-A2B4-E274970BAF05}" dt="2022-11-16T10:22:52.205" v="662" actId="207"/>
        <pc:sldMkLst>
          <pc:docMk/>
          <pc:sldMk cId="1290047986" sldId="270"/>
        </pc:sldMkLst>
        <pc:spChg chg="mod">
          <ac:chgData name="Stine Frandsen" userId="53784c9f-0844-40f4-885e-44e435c9764f" providerId="ADAL" clId="{7BAEDCD5-3800-43E3-A2B4-E274970BAF05}" dt="2022-11-16T10:22:52.205" v="662" actId="207"/>
          <ac:spMkLst>
            <pc:docMk/>
            <pc:sldMk cId="1290047986" sldId="270"/>
            <ac:spMk id="19" creationId="{A79A01DB-25B3-B215-961D-03933AE7FCE7}"/>
          </ac:spMkLst>
        </pc:spChg>
      </pc:sldChg>
      <pc:sldChg chg="modSp mod">
        <pc:chgData name="Stine Frandsen" userId="53784c9f-0844-40f4-885e-44e435c9764f" providerId="ADAL" clId="{7BAEDCD5-3800-43E3-A2B4-E274970BAF05}" dt="2022-11-16T10:23:16.368" v="666" actId="207"/>
        <pc:sldMkLst>
          <pc:docMk/>
          <pc:sldMk cId="1724204553" sldId="272"/>
        </pc:sldMkLst>
        <pc:spChg chg="mod">
          <ac:chgData name="Stine Frandsen" userId="53784c9f-0844-40f4-885e-44e435c9764f" providerId="ADAL" clId="{7BAEDCD5-3800-43E3-A2B4-E274970BAF05}" dt="2022-11-16T10:23:16.368" v="666" actId="207"/>
          <ac:spMkLst>
            <pc:docMk/>
            <pc:sldMk cId="1724204553" sldId="272"/>
            <ac:spMk id="11" creationId="{4310FE59-FC2F-3596-9D16-DD135CB7222B}"/>
          </ac:spMkLst>
        </pc:spChg>
      </pc:sldChg>
      <pc:sldChg chg="modSp mod">
        <pc:chgData name="Stine Frandsen" userId="53784c9f-0844-40f4-885e-44e435c9764f" providerId="ADAL" clId="{7BAEDCD5-3800-43E3-A2B4-E274970BAF05}" dt="2022-11-15T07:21:54.336" v="655" actId="122"/>
        <pc:sldMkLst>
          <pc:docMk/>
          <pc:sldMk cId="832754684" sldId="280"/>
        </pc:sldMkLst>
        <pc:spChg chg="mod">
          <ac:chgData name="Stine Frandsen" userId="53784c9f-0844-40f4-885e-44e435c9764f" providerId="ADAL" clId="{7BAEDCD5-3800-43E3-A2B4-E274970BAF05}" dt="2022-11-15T07:21:54.336" v="655" actId="122"/>
          <ac:spMkLst>
            <pc:docMk/>
            <pc:sldMk cId="832754684" sldId="280"/>
            <ac:spMk id="2" creationId="{37BCC5C7-64D0-6884-981A-70B2415DF152}"/>
          </ac:spMkLst>
        </pc:spChg>
      </pc:sldChg>
      <pc:sldChg chg="new del">
        <pc:chgData name="Stine Frandsen" userId="53784c9f-0844-40f4-885e-44e435c9764f" providerId="ADAL" clId="{7BAEDCD5-3800-43E3-A2B4-E274970BAF05}" dt="2022-11-14T12:03:01.995" v="647" actId="47"/>
        <pc:sldMkLst>
          <pc:docMk/>
          <pc:sldMk cId="276432775" sldId="281"/>
        </pc:sldMkLst>
      </pc:sldChg>
      <pc:sldChg chg="new del">
        <pc:chgData name="Stine Frandsen" userId="53784c9f-0844-40f4-885e-44e435c9764f" providerId="ADAL" clId="{7BAEDCD5-3800-43E3-A2B4-E274970BAF05}" dt="2022-11-14T10:23:50.101" v="187" actId="47"/>
        <pc:sldMkLst>
          <pc:docMk/>
          <pc:sldMk cId="773759780" sldId="281"/>
        </pc:sldMkLst>
      </pc:sldChg>
      <pc:sldChg chg="new del">
        <pc:chgData name="Stine Frandsen" userId="53784c9f-0844-40f4-885e-44e435c9764f" providerId="ADAL" clId="{7BAEDCD5-3800-43E3-A2B4-E274970BAF05}" dt="2022-11-14T12:07:24.379" v="653" actId="47"/>
        <pc:sldMkLst>
          <pc:docMk/>
          <pc:sldMk cId="1931242271" sldId="281"/>
        </pc:sldMkLst>
      </pc:sldChg>
      <pc:sldChg chg="new del">
        <pc:chgData name="Stine Frandsen" userId="53784c9f-0844-40f4-885e-44e435c9764f" providerId="ADAL" clId="{7BAEDCD5-3800-43E3-A2B4-E274970BAF05}" dt="2022-11-14T12:07:18.150" v="651" actId="47"/>
        <pc:sldMkLst>
          <pc:docMk/>
          <pc:sldMk cId="2350112354" sldId="281"/>
        </pc:sldMkLst>
      </pc:sldChg>
      <pc:sldChg chg="modSp new del mod">
        <pc:chgData name="Stine Frandsen" userId="53784c9f-0844-40f4-885e-44e435c9764f" providerId="ADAL" clId="{7BAEDCD5-3800-43E3-A2B4-E274970BAF05}" dt="2022-11-14T10:20:20.097" v="169" actId="47"/>
        <pc:sldMkLst>
          <pc:docMk/>
          <pc:sldMk cId="3101931599" sldId="281"/>
        </pc:sldMkLst>
        <pc:spChg chg="mod">
          <ac:chgData name="Stine Frandsen" userId="53784c9f-0844-40f4-885e-44e435c9764f" providerId="ADAL" clId="{7BAEDCD5-3800-43E3-A2B4-E274970BAF05}" dt="2022-11-14T10:19:56.415" v="159" actId="20577"/>
          <ac:spMkLst>
            <pc:docMk/>
            <pc:sldMk cId="3101931599" sldId="281"/>
            <ac:spMk id="2" creationId="{82EFFD87-17CE-1A04-CD4F-5108FE2F38F2}"/>
          </ac:spMkLst>
        </pc:spChg>
      </pc:sldChg>
      <pc:sldChg chg="addSp delSp modSp new del mod">
        <pc:chgData name="Stine Frandsen" userId="53784c9f-0844-40f4-885e-44e435c9764f" providerId="ADAL" clId="{7BAEDCD5-3800-43E3-A2B4-E274970BAF05}" dt="2022-11-14T11:53:16.270" v="566" actId="47"/>
        <pc:sldMkLst>
          <pc:docMk/>
          <pc:sldMk cId="3320764211" sldId="281"/>
        </pc:sldMkLst>
        <pc:spChg chg="mod">
          <ac:chgData name="Stine Frandsen" userId="53784c9f-0844-40f4-885e-44e435c9764f" providerId="ADAL" clId="{7BAEDCD5-3800-43E3-A2B4-E274970BAF05}" dt="2022-11-14T11:52:16.034" v="481" actId="20577"/>
          <ac:spMkLst>
            <pc:docMk/>
            <pc:sldMk cId="3320764211" sldId="281"/>
            <ac:spMk id="2" creationId="{AC627CE2-F27D-3892-AB7F-42806D93653C}"/>
          </ac:spMkLst>
        </pc:spChg>
        <pc:spChg chg="mod">
          <ac:chgData name="Stine Frandsen" userId="53784c9f-0844-40f4-885e-44e435c9764f" providerId="ADAL" clId="{7BAEDCD5-3800-43E3-A2B4-E274970BAF05}" dt="2022-11-14T11:52:24.885" v="506" actId="20577"/>
          <ac:spMkLst>
            <pc:docMk/>
            <pc:sldMk cId="3320764211" sldId="281"/>
            <ac:spMk id="3" creationId="{80C12677-3FC1-A7E9-FBAD-5082BEB79B00}"/>
          </ac:spMkLst>
        </pc:spChg>
        <pc:spChg chg="mod">
          <ac:chgData name="Stine Frandsen" userId="53784c9f-0844-40f4-885e-44e435c9764f" providerId="ADAL" clId="{7BAEDCD5-3800-43E3-A2B4-E274970BAF05}" dt="2022-11-14T11:52:33.582" v="561" actId="20577"/>
          <ac:spMkLst>
            <pc:docMk/>
            <pc:sldMk cId="3320764211" sldId="281"/>
            <ac:spMk id="4" creationId="{C1DDF31A-A092-56FB-127A-FAEF695AE5BB}"/>
          </ac:spMkLst>
        </pc:spChg>
        <pc:spChg chg="del">
          <ac:chgData name="Stine Frandsen" userId="53784c9f-0844-40f4-885e-44e435c9764f" providerId="ADAL" clId="{7BAEDCD5-3800-43E3-A2B4-E274970BAF05}" dt="2022-11-14T11:08:40.508" v="469" actId="931"/>
          <ac:spMkLst>
            <pc:docMk/>
            <pc:sldMk cId="3320764211" sldId="281"/>
            <ac:spMk id="5" creationId="{2C9DACAB-540F-8913-6D16-77E184806511}"/>
          </ac:spMkLst>
        </pc:spChg>
        <pc:picChg chg="add mod ord modCrop">
          <ac:chgData name="Stine Frandsen" userId="53784c9f-0844-40f4-885e-44e435c9764f" providerId="ADAL" clId="{7BAEDCD5-3800-43E3-A2B4-E274970BAF05}" dt="2022-11-14T11:53:10.733" v="565" actId="14100"/>
          <ac:picMkLst>
            <pc:docMk/>
            <pc:sldMk cId="3320764211" sldId="281"/>
            <ac:picMk id="7" creationId="{E578E9FD-9F99-F174-CFB7-AE831025EDD1}"/>
          </ac:picMkLst>
        </pc:picChg>
      </pc:sldChg>
      <pc:sldChg chg="new del">
        <pc:chgData name="Stine Frandsen" userId="53784c9f-0844-40f4-885e-44e435c9764f" providerId="ADAL" clId="{7BAEDCD5-3800-43E3-A2B4-E274970BAF05}" dt="2022-11-14T12:03:01.145" v="646" actId="47"/>
        <pc:sldMkLst>
          <pc:docMk/>
          <pc:sldMk cId="172699759" sldId="282"/>
        </pc:sldMkLst>
      </pc:sldChg>
      <pc:sldChg chg="new del">
        <pc:chgData name="Stine Frandsen" userId="53784c9f-0844-40f4-885e-44e435c9764f" providerId="ADAL" clId="{7BAEDCD5-3800-43E3-A2B4-E274970BAF05}" dt="2022-11-14T12:02:52.430" v="644" actId="47"/>
        <pc:sldMkLst>
          <pc:docMk/>
          <pc:sldMk cId="2118577731" sldId="282"/>
        </pc:sldMkLst>
      </pc:sldChg>
      <pc:sldChg chg="modSp new del mod">
        <pc:chgData name="Stine Frandsen" userId="53784c9f-0844-40f4-885e-44e435c9764f" providerId="ADAL" clId="{7BAEDCD5-3800-43E3-A2B4-E274970BAF05}" dt="2022-11-14T10:20:18.927" v="168" actId="47"/>
        <pc:sldMkLst>
          <pc:docMk/>
          <pc:sldMk cId="3923487399" sldId="282"/>
        </pc:sldMkLst>
        <pc:spChg chg="mod">
          <ac:chgData name="Stine Frandsen" userId="53784c9f-0844-40f4-885e-44e435c9764f" providerId="ADAL" clId="{7BAEDCD5-3800-43E3-A2B4-E274970BAF05}" dt="2022-11-14T10:20:10.703" v="167" actId="20577"/>
          <ac:spMkLst>
            <pc:docMk/>
            <pc:sldMk cId="3923487399" sldId="282"/>
            <ac:spMk id="3" creationId="{C0382ACB-0650-43FB-C4FD-465B03ABD5A8}"/>
          </ac:spMkLst>
        </pc:spChg>
      </pc:sldChg>
      <pc:sldMasterChg chg="delSp mod addSldLayout delSldLayout modSldLayout sldLayoutOrd">
        <pc:chgData name="Stine Frandsen" userId="53784c9f-0844-40f4-885e-44e435c9764f" providerId="ADAL" clId="{7BAEDCD5-3800-43E3-A2B4-E274970BAF05}" dt="2022-11-14T12:06:52.387" v="649" actId="6014"/>
        <pc:sldMasterMkLst>
          <pc:docMk/>
          <pc:sldMasterMk cId="2263734737" sldId="2147483648"/>
        </pc:sldMasterMkLst>
        <pc:spChg chg="del">
          <ac:chgData name="Stine Frandsen" userId="53784c9f-0844-40f4-885e-44e435c9764f" providerId="ADAL" clId="{7BAEDCD5-3800-43E3-A2B4-E274970BAF05}" dt="2022-11-14T10:03:51.062" v="11" actId="478"/>
          <ac:spMkLst>
            <pc:docMk/>
            <pc:sldMasterMk cId="2263734737" sldId="2147483648"/>
            <ac:spMk id="2" creationId="{F7E8B9E9-2DDF-4AB2-BA98-68FB44C5E148}"/>
          </ac:spMkLst>
        </pc:spChg>
        <pc:spChg chg="del">
          <ac:chgData name="Stine Frandsen" userId="53784c9f-0844-40f4-885e-44e435c9764f" providerId="ADAL" clId="{7BAEDCD5-3800-43E3-A2B4-E274970BAF05}" dt="2022-11-14T10:03:52.849" v="12" actId="478"/>
          <ac:spMkLst>
            <pc:docMk/>
            <pc:sldMasterMk cId="2263734737" sldId="2147483648"/>
            <ac:spMk id="3" creationId="{CFBC3735-CC46-4AE4-338D-F35A814129E6}"/>
          </ac:spMkLst>
        </pc:spChg>
        <pc:spChg chg="del">
          <ac:chgData name="Stine Frandsen" userId="53784c9f-0844-40f4-885e-44e435c9764f" providerId="ADAL" clId="{7BAEDCD5-3800-43E3-A2B4-E274970BAF05}" dt="2022-11-14T10:03:54.084" v="13" actId="478"/>
          <ac:spMkLst>
            <pc:docMk/>
            <pc:sldMasterMk cId="2263734737" sldId="2147483648"/>
            <ac:spMk id="4" creationId="{8B872F28-3353-FAE2-CFEA-B6F8173F838E}"/>
          </ac:spMkLst>
        </pc:spChg>
        <pc:spChg chg="del">
          <ac:chgData name="Stine Frandsen" userId="53784c9f-0844-40f4-885e-44e435c9764f" providerId="ADAL" clId="{7BAEDCD5-3800-43E3-A2B4-E274970BAF05}" dt="2022-11-14T10:03:55.059" v="14" actId="478"/>
          <ac:spMkLst>
            <pc:docMk/>
            <pc:sldMasterMk cId="2263734737" sldId="2147483648"/>
            <ac:spMk id="5" creationId="{252C410A-45DE-8FF2-BCB4-09B8659E244F}"/>
          </ac:spMkLst>
        </pc:spChg>
        <pc:spChg chg="del">
          <ac:chgData name="Stine Frandsen" userId="53784c9f-0844-40f4-885e-44e435c9764f" providerId="ADAL" clId="{7BAEDCD5-3800-43E3-A2B4-E274970BAF05}" dt="2022-11-14T10:03:56.054" v="15" actId="478"/>
          <ac:spMkLst>
            <pc:docMk/>
            <pc:sldMasterMk cId="2263734737" sldId="2147483648"/>
            <ac:spMk id="6" creationId="{9B251A6C-C4D2-0220-F9A5-92CFE8DF6B0E}"/>
          </ac:spMkLst>
        </pc:spChg>
        <pc:sldLayoutChg chg="addSp delSp modSp mod">
          <pc:chgData name="Stine Frandsen" userId="53784c9f-0844-40f4-885e-44e435c9764f" providerId="ADAL" clId="{7BAEDCD5-3800-43E3-A2B4-E274970BAF05}" dt="2022-11-14T10:22:48.119" v="185" actId="6014"/>
          <pc:sldLayoutMkLst>
            <pc:docMk/>
            <pc:sldMasterMk cId="2263734737" sldId="2147483648"/>
            <pc:sldLayoutMk cId="1905162540" sldId="2147483649"/>
          </pc:sldLayoutMkLst>
          <pc:spChg chg="del">
            <ac:chgData name="Stine Frandsen" userId="53784c9f-0844-40f4-885e-44e435c9764f" providerId="ADAL" clId="{7BAEDCD5-3800-43E3-A2B4-E274970BAF05}" dt="2022-11-14T10:04:27.031" v="16" actId="478"/>
            <ac:spMkLst>
              <pc:docMk/>
              <pc:sldMasterMk cId="2263734737" sldId="2147483648"/>
              <pc:sldLayoutMk cId="1905162540" sldId="2147483649"/>
              <ac:spMk id="2" creationId="{1ED7424B-263A-EBBB-ABFE-200BD1FE42AD}"/>
            </ac:spMkLst>
          </pc:spChg>
          <pc:spChg chg="del">
            <ac:chgData name="Stine Frandsen" userId="53784c9f-0844-40f4-885e-44e435c9764f" providerId="ADAL" clId="{7BAEDCD5-3800-43E3-A2B4-E274970BAF05}" dt="2022-11-14T10:04:28.096" v="17" actId="478"/>
            <ac:spMkLst>
              <pc:docMk/>
              <pc:sldMasterMk cId="2263734737" sldId="2147483648"/>
              <pc:sldLayoutMk cId="1905162540" sldId="2147483649"/>
              <ac:spMk id="3" creationId="{F83D98FA-7FFA-3F7C-1A2C-37E14FCF7306}"/>
            </ac:spMkLst>
          </pc:spChg>
          <pc:spChg chg="del">
            <ac:chgData name="Stine Frandsen" userId="53784c9f-0844-40f4-885e-44e435c9764f" providerId="ADAL" clId="{7BAEDCD5-3800-43E3-A2B4-E274970BAF05}" dt="2022-11-14T10:04:29.075" v="18" actId="478"/>
            <ac:spMkLst>
              <pc:docMk/>
              <pc:sldMasterMk cId="2263734737" sldId="2147483648"/>
              <pc:sldLayoutMk cId="1905162540" sldId="2147483649"/>
              <ac:spMk id="4" creationId="{170486DE-608E-4D1E-A740-8CF679186EA9}"/>
            </ac:spMkLst>
          </pc:spChg>
          <pc:spChg chg="del">
            <ac:chgData name="Stine Frandsen" userId="53784c9f-0844-40f4-885e-44e435c9764f" providerId="ADAL" clId="{7BAEDCD5-3800-43E3-A2B4-E274970BAF05}" dt="2022-11-14T10:04:29.760" v="19" actId="478"/>
            <ac:spMkLst>
              <pc:docMk/>
              <pc:sldMasterMk cId="2263734737" sldId="2147483648"/>
              <pc:sldLayoutMk cId="1905162540" sldId="2147483649"/>
              <ac:spMk id="5" creationId="{81098F61-8D75-AF72-D0AF-5997D69E0879}"/>
            </ac:spMkLst>
          </pc:spChg>
          <pc:spChg chg="del">
            <ac:chgData name="Stine Frandsen" userId="53784c9f-0844-40f4-885e-44e435c9764f" providerId="ADAL" clId="{7BAEDCD5-3800-43E3-A2B4-E274970BAF05}" dt="2022-11-14T10:04:30.659" v="20" actId="478"/>
            <ac:spMkLst>
              <pc:docMk/>
              <pc:sldMasterMk cId="2263734737" sldId="2147483648"/>
              <pc:sldLayoutMk cId="1905162540" sldId="2147483649"/>
              <ac:spMk id="6" creationId="{8CCD6067-706E-2A8E-3C8C-FFB2B397D123}"/>
            </ac:spMkLst>
          </pc:spChg>
          <pc:spChg chg="add mod">
            <ac:chgData name="Stine Frandsen" userId="53784c9f-0844-40f4-885e-44e435c9764f" providerId="ADAL" clId="{7BAEDCD5-3800-43E3-A2B4-E274970BAF05}" dt="2022-11-14T10:20:39.845" v="177" actId="1076"/>
            <ac:spMkLst>
              <pc:docMk/>
              <pc:sldMasterMk cId="2263734737" sldId="2147483648"/>
              <pc:sldLayoutMk cId="1905162540" sldId="2147483649"/>
              <ac:spMk id="7" creationId="{08338C7B-EF41-1E52-05F1-0049D76EB476}"/>
            </ac:spMkLst>
          </pc:spChg>
          <pc:spChg chg="add mod">
            <ac:chgData name="Stine Frandsen" userId="53784c9f-0844-40f4-885e-44e435c9764f" providerId="ADAL" clId="{7BAEDCD5-3800-43E3-A2B4-E274970BAF05}" dt="2022-11-14T10:07:30.048" v="62" actId="1076"/>
            <ac:spMkLst>
              <pc:docMk/>
              <pc:sldMasterMk cId="2263734737" sldId="2147483648"/>
              <pc:sldLayoutMk cId="1905162540" sldId="2147483649"/>
              <ac:spMk id="8" creationId="{2E69EB7C-5D53-195A-72CD-C74E5C1810BE}"/>
            </ac:spMkLst>
          </pc:spChg>
          <pc:spChg chg="add del mod">
            <ac:chgData name="Stine Frandsen" userId="53784c9f-0844-40f4-885e-44e435c9764f" providerId="ADAL" clId="{7BAEDCD5-3800-43E3-A2B4-E274970BAF05}" dt="2022-11-14T10:07:36.107" v="64" actId="478"/>
            <ac:spMkLst>
              <pc:docMk/>
              <pc:sldMasterMk cId="2263734737" sldId="2147483648"/>
              <pc:sldLayoutMk cId="1905162540" sldId="2147483649"/>
              <ac:spMk id="9" creationId="{E830301A-D33F-BE5F-6983-E6D6CC590109}"/>
            </ac:spMkLst>
          </pc:spChg>
          <pc:spChg chg="add del">
            <ac:chgData name="Stine Frandsen" userId="53784c9f-0844-40f4-885e-44e435c9764f" providerId="ADAL" clId="{7BAEDCD5-3800-43E3-A2B4-E274970BAF05}" dt="2022-11-14T10:06:53.248" v="28" actId="11529"/>
            <ac:spMkLst>
              <pc:docMk/>
              <pc:sldMasterMk cId="2263734737" sldId="2147483648"/>
              <pc:sldLayoutMk cId="1905162540" sldId="2147483649"/>
              <ac:spMk id="11" creationId="{62AF2E8E-A9A4-24AA-C1AE-8FC8658D17B8}"/>
            </ac:spMkLst>
          </pc:spChg>
          <pc:spChg chg="add mod">
            <ac:chgData name="Stine Frandsen" userId="53784c9f-0844-40f4-885e-44e435c9764f" providerId="ADAL" clId="{7BAEDCD5-3800-43E3-A2B4-E274970BAF05}" dt="2022-11-14T10:16:44.498" v="118"/>
            <ac:spMkLst>
              <pc:docMk/>
              <pc:sldMasterMk cId="2263734737" sldId="2147483648"/>
              <pc:sldLayoutMk cId="1905162540" sldId="2147483649"/>
              <ac:spMk id="12" creationId="{CE93C3B6-7035-DFD1-8E9A-C994CEA8B2AD}"/>
            </ac:spMkLst>
          </pc:spChg>
          <pc:picChg chg="add mod">
            <ac:chgData name="Stine Frandsen" userId="53784c9f-0844-40f4-885e-44e435c9764f" providerId="ADAL" clId="{7BAEDCD5-3800-43E3-A2B4-E274970BAF05}" dt="2022-11-14T10:06:38.225" v="27"/>
            <ac:picMkLst>
              <pc:docMk/>
              <pc:sldMasterMk cId="2263734737" sldId="2147483648"/>
              <pc:sldLayoutMk cId="1905162540" sldId="2147483649"/>
              <ac:picMk id="10" creationId="{14D61597-3DA5-6CE2-F814-7B5251488209}"/>
            </ac:picMkLst>
          </pc:picChg>
        </pc:sldLayoutChg>
        <pc:sldLayoutChg chg="addSp delSp modSp mod">
          <pc:chgData name="Stine Frandsen" userId="53784c9f-0844-40f4-885e-44e435c9764f" providerId="ADAL" clId="{7BAEDCD5-3800-43E3-A2B4-E274970BAF05}" dt="2022-11-14T12:06:45.147" v="648" actId="6014"/>
          <pc:sldLayoutMkLst>
            <pc:docMk/>
            <pc:sldMasterMk cId="2263734737" sldId="2147483648"/>
            <pc:sldLayoutMk cId="3782827831" sldId="2147483650"/>
          </pc:sldLayoutMkLst>
          <pc:spChg chg="del">
            <ac:chgData name="Stine Frandsen" userId="53784c9f-0844-40f4-885e-44e435c9764f" providerId="ADAL" clId="{7BAEDCD5-3800-43E3-A2B4-E274970BAF05}" dt="2022-11-14T10:04:32.895" v="21" actId="478"/>
            <ac:spMkLst>
              <pc:docMk/>
              <pc:sldMasterMk cId="2263734737" sldId="2147483648"/>
              <pc:sldLayoutMk cId="3782827831" sldId="2147483650"/>
              <ac:spMk id="2" creationId="{EF5BC184-530B-C024-0B44-73A8DF8AE2CA}"/>
            </ac:spMkLst>
          </pc:spChg>
          <pc:spChg chg="del">
            <ac:chgData name="Stine Frandsen" userId="53784c9f-0844-40f4-885e-44e435c9764f" providerId="ADAL" clId="{7BAEDCD5-3800-43E3-A2B4-E274970BAF05}" dt="2022-11-14T10:04:33.938" v="22" actId="478"/>
            <ac:spMkLst>
              <pc:docMk/>
              <pc:sldMasterMk cId="2263734737" sldId="2147483648"/>
              <pc:sldLayoutMk cId="3782827831" sldId="2147483650"/>
              <ac:spMk id="3" creationId="{D0E225D5-A5E2-8971-D79C-90D3A5EC4CD5}"/>
            </ac:spMkLst>
          </pc:spChg>
          <pc:spChg chg="del">
            <ac:chgData name="Stine Frandsen" userId="53784c9f-0844-40f4-885e-44e435c9764f" providerId="ADAL" clId="{7BAEDCD5-3800-43E3-A2B4-E274970BAF05}" dt="2022-11-14T10:04:38.125" v="25" actId="478"/>
            <ac:spMkLst>
              <pc:docMk/>
              <pc:sldMasterMk cId="2263734737" sldId="2147483648"/>
              <pc:sldLayoutMk cId="3782827831" sldId="2147483650"/>
              <ac:spMk id="4" creationId="{C7FC6B7D-31E0-60A9-8734-48DEC7B0C80D}"/>
            </ac:spMkLst>
          </pc:spChg>
          <pc:spChg chg="del">
            <ac:chgData name="Stine Frandsen" userId="53784c9f-0844-40f4-885e-44e435c9764f" providerId="ADAL" clId="{7BAEDCD5-3800-43E3-A2B4-E274970BAF05}" dt="2022-11-14T10:04:36.122" v="23" actId="478"/>
            <ac:spMkLst>
              <pc:docMk/>
              <pc:sldMasterMk cId="2263734737" sldId="2147483648"/>
              <pc:sldLayoutMk cId="3782827831" sldId="2147483650"/>
              <ac:spMk id="5" creationId="{D093EEA6-BB28-FFA7-963F-59BDC087244D}"/>
            </ac:spMkLst>
          </pc:spChg>
          <pc:spChg chg="del">
            <ac:chgData name="Stine Frandsen" userId="53784c9f-0844-40f4-885e-44e435c9764f" providerId="ADAL" clId="{7BAEDCD5-3800-43E3-A2B4-E274970BAF05}" dt="2022-11-14T10:04:36.961" v="24" actId="478"/>
            <ac:spMkLst>
              <pc:docMk/>
              <pc:sldMasterMk cId="2263734737" sldId="2147483648"/>
              <pc:sldLayoutMk cId="3782827831" sldId="2147483650"/>
              <ac:spMk id="6" creationId="{1E2DCDF4-F9FB-271C-A173-5026FC7BAE79}"/>
            </ac:spMkLst>
          </pc:spChg>
          <pc:spChg chg="add del mod">
            <ac:chgData name="Stine Frandsen" userId="53784c9f-0844-40f4-885e-44e435c9764f" providerId="ADAL" clId="{7BAEDCD5-3800-43E3-A2B4-E274970BAF05}" dt="2022-11-14T10:12:27.897" v="86"/>
            <ac:spMkLst>
              <pc:docMk/>
              <pc:sldMasterMk cId="2263734737" sldId="2147483648"/>
              <pc:sldLayoutMk cId="3782827831" sldId="2147483650"/>
              <ac:spMk id="7" creationId="{462CB61D-6FEC-F4E9-EB35-BEBA44AEC5E7}"/>
            </ac:spMkLst>
          </pc:spChg>
          <pc:spChg chg="add del mod">
            <ac:chgData name="Stine Frandsen" userId="53784c9f-0844-40f4-885e-44e435c9764f" providerId="ADAL" clId="{7BAEDCD5-3800-43E3-A2B4-E274970BAF05}" dt="2022-11-14T10:12:27.897" v="86"/>
            <ac:spMkLst>
              <pc:docMk/>
              <pc:sldMasterMk cId="2263734737" sldId="2147483648"/>
              <pc:sldLayoutMk cId="3782827831" sldId="2147483650"/>
              <ac:spMk id="8" creationId="{3C00E550-36A8-C0CE-7C83-D1EE36B9565C}"/>
            </ac:spMkLst>
          </pc:spChg>
          <pc:spChg chg="add del mod">
            <ac:chgData name="Stine Frandsen" userId="53784c9f-0844-40f4-885e-44e435c9764f" providerId="ADAL" clId="{7BAEDCD5-3800-43E3-A2B4-E274970BAF05}" dt="2022-11-14T10:52:52.586" v="413" actId="21"/>
            <ac:spMkLst>
              <pc:docMk/>
              <pc:sldMasterMk cId="2263734737" sldId="2147483648"/>
              <pc:sldLayoutMk cId="3782827831" sldId="2147483650"/>
              <ac:spMk id="10" creationId="{AFB46BDC-5E95-87E3-6297-51A559A710AF}"/>
            </ac:spMkLst>
          </pc:spChg>
          <pc:spChg chg="add del mod">
            <ac:chgData name="Stine Frandsen" userId="53784c9f-0844-40f4-885e-44e435c9764f" providerId="ADAL" clId="{7BAEDCD5-3800-43E3-A2B4-E274970BAF05}" dt="2022-11-14T10:52:52.586" v="413" actId="21"/>
            <ac:spMkLst>
              <pc:docMk/>
              <pc:sldMasterMk cId="2263734737" sldId="2147483648"/>
              <pc:sldLayoutMk cId="3782827831" sldId="2147483650"/>
              <ac:spMk id="12" creationId="{42714DDD-AD06-114E-98D0-8DA2FC169AF1}"/>
            </ac:spMkLst>
          </pc:spChg>
          <pc:spChg chg="add del mod">
            <ac:chgData name="Stine Frandsen" userId="53784c9f-0844-40f4-885e-44e435c9764f" providerId="ADAL" clId="{7BAEDCD5-3800-43E3-A2B4-E274970BAF05}" dt="2022-11-14T10:52:52.586" v="413" actId="21"/>
            <ac:spMkLst>
              <pc:docMk/>
              <pc:sldMasterMk cId="2263734737" sldId="2147483648"/>
              <pc:sldLayoutMk cId="3782827831" sldId="2147483650"/>
              <ac:spMk id="13" creationId="{3AB6246E-C1CA-0B1D-F805-BCA2384A9E19}"/>
            </ac:spMkLst>
          </pc:spChg>
          <pc:spChg chg="add del mod">
            <ac:chgData name="Stine Frandsen" userId="53784c9f-0844-40f4-885e-44e435c9764f" providerId="ADAL" clId="{7BAEDCD5-3800-43E3-A2B4-E274970BAF05}" dt="2022-11-14T10:52:52.586" v="413" actId="21"/>
            <ac:spMkLst>
              <pc:docMk/>
              <pc:sldMasterMk cId="2263734737" sldId="2147483648"/>
              <pc:sldLayoutMk cId="3782827831" sldId="2147483650"/>
              <ac:spMk id="14" creationId="{885B4A74-0557-DD32-0142-46CBE80A645C}"/>
            </ac:spMkLst>
          </pc:spChg>
          <pc:spChg chg="add del mod">
            <ac:chgData name="Stine Frandsen" userId="53784c9f-0844-40f4-885e-44e435c9764f" providerId="ADAL" clId="{7BAEDCD5-3800-43E3-A2B4-E274970BAF05}" dt="2022-11-14T10:52:52.586" v="413" actId="21"/>
            <ac:spMkLst>
              <pc:docMk/>
              <pc:sldMasterMk cId="2263734737" sldId="2147483648"/>
              <pc:sldLayoutMk cId="3782827831" sldId="2147483650"/>
              <ac:spMk id="15" creationId="{71FD35F4-F6D2-72E9-A066-E2E4DAA0C477}"/>
            </ac:spMkLst>
          </pc:spChg>
          <pc:picChg chg="add del mod">
            <ac:chgData name="Stine Frandsen" userId="53784c9f-0844-40f4-885e-44e435c9764f" providerId="ADAL" clId="{7BAEDCD5-3800-43E3-A2B4-E274970BAF05}" dt="2022-11-14T10:12:27.897" v="86"/>
            <ac:picMkLst>
              <pc:docMk/>
              <pc:sldMasterMk cId="2263734737" sldId="2147483648"/>
              <pc:sldLayoutMk cId="3782827831" sldId="2147483650"/>
              <ac:picMk id="9" creationId="{49DFC58A-1199-F456-05D4-908CE1FD035E}"/>
            </ac:picMkLst>
          </pc:picChg>
          <pc:picChg chg="add del mod">
            <ac:chgData name="Stine Frandsen" userId="53784c9f-0844-40f4-885e-44e435c9764f" providerId="ADAL" clId="{7BAEDCD5-3800-43E3-A2B4-E274970BAF05}" dt="2022-11-14T10:52:52.586" v="413" actId="21"/>
            <ac:picMkLst>
              <pc:docMk/>
              <pc:sldMasterMk cId="2263734737" sldId="2147483648"/>
              <pc:sldLayoutMk cId="3782827831" sldId="2147483650"/>
              <ac:picMk id="11" creationId="{A25C3599-BC7B-1E34-0D3A-E8D8E41E6114}"/>
            </ac:picMkLst>
          </pc:picChg>
        </pc:sldLayoutChg>
        <pc:sldLayoutChg chg="del">
          <pc:chgData name="Stine Frandsen" userId="53784c9f-0844-40f4-885e-44e435c9764f" providerId="ADAL" clId="{7BAEDCD5-3800-43E3-A2B4-E274970BAF05}" dt="2022-11-14T10:03:40.877" v="10" actId="2696"/>
          <pc:sldLayoutMkLst>
            <pc:docMk/>
            <pc:sldMasterMk cId="2263734737" sldId="2147483648"/>
            <pc:sldLayoutMk cId="656717174" sldId="2147483651"/>
          </pc:sldLayoutMkLst>
        </pc:sldLayoutChg>
        <pc:sldLayoutChg chg="addSp delSp modSp new mod">
          <pc:chgData name="Stine Frandsen" userId="53784c9f-0844-40f4-885e-44e435c9764f" providerId="ADAL" clId="{7BAEDCD5-3800-43E3-A2B4-E274970BAF05}" dt="2022-11-14T10:49:06.196" v="409" actId="6014"/>
          <pc:sldLayoutMkLst>
            <pc:docMk/>
            <pc:sldMasterMk cId="2263734737" sldId="2147483648"/>
            <pc:sldLayoutMk cId="3888596391" sldId="2147483651"/>
          </pc:sldLayoutMkLst>
          <pc:spChg chg="del">
            <ac:chgData name="Stine Frandsen" userId="53784c9f-0844-40f4-885e-44e435c9764f" providerId="ADAL" clId="{7BAEDCD5-3800-43E3-A2B4-E274970BAF05}" dt="2022-11-14T10:12:35.083" v="88" actId="478"/>
            <ac:spMkLst>
              <pc:docMk/>
              <pc:sldMasterMk cId="2263734737" sldId="2147483648"/>
              <pc:sldLayoutMk cId="3888596391" sldId="2147483651"/>
              <ac:spMk id="2" creationId="{F2C0553C-1BD3-F269-68A8-5C3A1018DA4A}"/>
            </ac:spMkLst>
          </pc:spChg>
          <pc:spChg chg="add mod">
            <ac:chgData name="Stine Frandsen" userId="53784c9f-0844-40f4-885e-44e435c9764f" providerId="ADAL" clId="{7BAEDCD5-3800-43E3-A2B4-E274970BAF05}" dt="2022-11-14T10:33:23.191" v="344" actId="1076"/>
            <ac:spMkLst>
              <pc:docMk/>
              <pc:sldMasterMk cId="2263734737" sldId="2147483648"/>
              <pc:sldLayoutMk cId="3888596391" sldId="2147483651"/>
              <ac:spMk id="3" creationId="{016AA1D8-EBAE-7FA0-3B8F-19AD88D2105D}"/>
            </ac:spMkLst>
          </pc:spChg>
          <pc:spChg chg="add mod">
            <ac:chgData name="Stine Frandsen" userId="53784c9f-0844-40f4-885e-44e435c9764f" providerId="ADAL" clId="{7BAEDCD5-3800-43E3-A2B4-E274970BAF05}" dt="2022-11-14T10:12:35.624" v="89"/>
            <ac:spMkLst>
              <pc:docMk/>
              <pc:sldMasterMk cId="2263734737" sldId="2147483648"/>
              <pc:sldLayoutMk cId="3888596391" sldId="2147483651"/>
              <ac:spMk id="4" creationId="{F2C7964A-B410-D4C3-4534-FA5A55E47CCD}"/>
            </ac:spMkLst>
          </pc:spChg>
          <pc:spChg chg="add del mod">
            <ac:chgData name="Stine Frandsen" userId="53784c9f-0844-40f4-885e-44e435c9764f" providerId="ADAL" clId="{7BAEDCD5-3800-43E3-A2B4-E274970BAF05}" dt="2022-11-14T10:14:58.376" v="103" actId="478"/>
            <ac:spMkLst>
              <pc:docMk/>
              <pc:sldMasterMk cId="2263734737" sldId="2147483648"/>
              <pc:sldLayoutMk cId="3888596391" sldId="2147483651"/>
              <ac:spMk id="6" creationId="{FF6A71ED-7D4E-3C69-C091-579A7C743EF2}"/>
            </ac:spMkLst>
          </pc:spChg>
          <pc:spChg chg="add mod">
            <ac:chgData name="Stine Frandsen" userId="53784c9f-0844-40f4-885e-44e435c9764f" providerId="ADAL" clId="{7BAEDCD5-3800-43E3-A2B4-E274970BAF05}" dt="2022-11-14T10:16:52.410" v="119"/>
            <ac:spMkLst>
              <pc:docMk/>
              <pc:sldMasterMk cId="2263734737" sldId="2147483648"/>
              <pc:sldLayoutMk cId="3888596391" sldId="2147483651"/>
              <ac:spMk id="7" creationId="{D85F4652-3ABB-E410-E704-24DCC8758C0C}"/>
            </ac:spMkLst>
          </pc:spChg>
          <pc:picChg chg="add mod">
            <ac:chgData name="Stine Frandsen" userId="53784c9f-0844-40f4-885e-44e435c9764f" providerId="ADAL" clId="{7BAEDCD5-3800-43E3-A2B4-E274970BAF05}" dt="2022-11-14T10:12:35.624" v="89"/>
            <ac:picMkLst>
              <pc:docMk/>
              <pc:sldMasterMk cId="2263734737" sldId="2147483648"/>
              <pc:sldLayoutMk cId="3888596391" sldId="2147483651"/>
              <ac:picMk id="5" creationId="{67B40F3E-2E47-9D59-1500-4D3ADB796C0F}"/>
            </ac:picMkLst>
          </pc:picChg>
        </pc:sldLayoutChg>
        <pc:sldLayoutChg chg="addSp delSp modSp new mod">
          <pc:chgData name="Stine Frandsen" userId="53784c9f-0844-40f4-885e-44e435c9764f" providerId="ADAL" clId="{7BAEDCD5-3800-43E3-A2B4-E274970BAF05}" dt="2022-11-14T10:49:14.485" v="410" actId="6014"/>
          <pc:sldLayoutMkLst>
            <pc:docMk/>
            <pc:sldMasterMk cId="2263734737" sldId="2147483648"/>
            <pc:sldLayoutMk cId="1918146151" sldId="2147483652"/>
          </pc:sldLayoutMkLst>
          <pc:spChg chg="del">
            <ac:chgData name="Stine Frandsen" userId="53784c9f-0844-40f4-885e-44e435c9764f" providerId="ADAL" clId="{7BAEDCD5-3800-43E3-A2B4-E274970BAF05}" dt="2022-11-14T10:20:31.557" v="171" actId="478"/>
            <ac:spMkLst>
              <pc:docMk/>
              <pc:sldMasterMk cId="2263734737" sldId="2147483648"/>
              <pc:sldLayoutMk cId="1918146151" sldId="2147483652"/>
              <ac:spMk id="2" creationId="{355F47AF-3954-5D03-9AA7-CE1AAD1D511F}"/>
            </ac:spMkLst>
          </pc:spChg>
          <pc:spChg chg="add mod">
            <ac:chgData name="Stine Frandsen" userId="53784c9f-0844-40f4-885e-44e435c9764f" providerId="ADAL" clId="{7BAEDCD5-3800-43E3-A2B4-E274970BAF05}" dt="2022-11-14T10:20:34.120" v="172" actId="1076"/>
            <ac:spMkLst>
              <pc:docMk/>
              <pc:sldMasterMk cId="2263734737" sldId="2147483648"/>
              <pc:sldLayoutMk cId="1918146151" sldId="2147483652"/>
              <ac:spMk id="3" creationId="{B14ECC51-1429-7057-E543-8AD2B9DECE82}"/>
            </ac:spMkLst>
          </pc:spChg>
          <pc:spChg chg="add mod">
            <ac:chgData name="Stine Frandsen" userId="53784c9f-0844-40f4-885e-44e435c9764f" providerId="ADAL" clId="{7BAEDCD5-3800-43E3-A2B4-E274970BAF05}" dt="2022-11-14T10:14:04.618" v="92"/>
            <ac:spMkLst>
              <pc:docMk/>
              <pc:sldMasterMk cId="2263734737" sldId="2147483648"/>
              <pc:sldLayoutMk cId="1918146151" sldId="2147483652"/>
              <ac:spMk id="4" creationId="{6782B7BA-2617-CD3C-10E6-9D33AC2B7434}"/>
            </ac:spMkLst>
          </pc:spChg>
          <pc:spChg chg="add del mod">
            <ac:chgData name="Stine Frandsen" userId="53784c9f-0844-40f4-885e-44e435c9764f" providerId="ADAL" clId="{7BAEDCD5-3800-43E3-A2B4-E274970BAF05}" dt="2022-11-14T10:15:01.919" v="104" actId="478"/>
            <ac:spMkLst>
              <pc:docMk/>
              <pc:sldMasterMk cId="2263734737" sldId="2147483648"/>
              <pc:sldLayoutMk cId="1918146151" sldId="2147483652"/>
              <ac:spMk id="6" creationId="{AC6DA2DA-AC2F-0DD6-7FA8-5F94FE0B4B7F}"/>
            </ac:spMkLst>
          </pc:spChg>
          <pc:spChg chg="add mod">
            <ac:chgData name="Stine Frandsen" userId="53784c9f-0844-40f4-885e-44e435c9764f" providerId="ADAL" clId="{7BAEDCD5-3800-43E3-A2B4-E274970BAF05}" dt="2022-11-14T10:16:56.189" v="120"/>
            <ac:spMkLst>
              <pc:docMk/>
              <pc:sldMasterMk cId="2263734737" sldId="2147483648"/>
              <pc:sldLayoutMk cId="1918146151" sldId="2147483652"/>
              <ac:spMk id="7" creationId="{4FFD1466-E0DC-6D69-1E1D-32714C427E20}"/>
            </ac:spMkLst>
          </pc:spChg>
          <pc:picChg chg="add mod">
            <ac:chgData name="Stine Frandsen" userId="53784c9f-0844-40f4-885e-44e435c9764f" providerId="ADAL" clId="{7BAEDCD5-3800-43E3-A2B4-E274970BAF05}" dt="2022-11-14T10:14:04.618" v="92"/>
            <ac:picMkLst>
              <pc:docMk/>
              <pc:sldMasterMk cId="2263734737" sldId="2147483648"/>
              <pc:sldLayoutMk cId="1918146151" sldId="2147483652"/>
              <ac:picMk id="5" creationId="{1480BF1C-3055-8795-DA20-401C4815FF64}"/>
            </ac:picMkLst>
          </pc:picChg>
        </pc:sldLayoutChg>
        <pc:sldLayoutChg chg="del">
          <pc:chgData name="Stine Frandsen" userId="53784c9f-0844-40f4-885e-44e435c9764f" providerId="ADAL" clId="{7BAEDCD5-3800-43E3-A2B4-E274970BAF05}" dt="2022-11-14T10:03:40.022" v="9" actId="2696"/>
          <pc:sldLayoutMkLst>
            <pc:docMk/>
            <pc:sldMasterMk cId="2263734737" sldId="2147483648"/>
            <pc:sldLayoutMk cId="2962991718" sldId="2147483652"/>
          </pc:sldLayoutMkLst>
        </pc:sldLayoutChg>
        <pc:sldLayoutChg chg="del">
          <pc:chgData name="Stine Frandsen" userId="53784c9f-0844-40f4-885e-44e435c9764f" providerId="ADAL" clId="{7BAEDCD5-3800-43E3-A2B4-E274970BAF05}" dt="2022-11-14T10:03:39.343" v="8" actId="2696"/>
          <pc:sldLayoutMkLst>
            <pc:docMk/>
            <pc:sldMasterMk cId="2263734737" sldId="2147483648"/>
            <pc:sldLayoutMk cId="294946520" sldId="2147483653"/>
          </pc:sldLayoutMkLst>
        </pc:sldLayoutChg>
        <pc:sldLayoutChg chg="addSp delSp modSp new mod">
          <pc:chgData name="Stine Frandsen" userId="53784c9f-0844-40f4-885e-44e435c9764f" providerId="ADAL" clId="{7BAEDCD5-3800-43E3-A2B4-E274970BAF05}" dt="2022-11-14T10:49:32.894" v="412" actId="6014"/>
          <pc:sldLayoutMkLst>
            <pc:docMk/>
            <pc:sldMasterMk cId="2263734737" sldId="2147483648"/>
            <pc:sldLayoutMk cId="1885835070" sldId="2147483653"/>
          </pc:sldLayoutMkLst>
          <pc:spChg chg="del">
            <ac:chgData name="Stine Frandsen" userId="53784c9f-0844-40f4-885e-44e435c9764f" providerId="ADAL" clId="{7BAEDCD5-3800-43E3-A2B4-E274970BAF05}" dt="2022-11-14T10:18:02.084" v="125" actId="478"/>
            <ac:spMkLst>
              <pc:docMk/>
              <pc:sldMasterMk cId="2263734737" sldId="2147483648"/>
              <pc:sldLayoutMk cId="1885835070" sldId="2147483653"/>
              <ac:spMk id="2" creationId="{778DB935-D681-96E4-69B1-1FE76268EFB5}"/>
            </ac:spMkLst>
          </pc:spChg>
          <pc:spChg chg="add mod">
            <ac:chgData name="Stine Frandsen" userId="53784c9f-0844-40f4-885e-44e435c9764f" providerId="ADAL" clId="{7BAEDCD5-3800-43E3-A2B4-E274970BAF05}" dt="2022-11-14T10:20:43.210" v="179" actId="1076"/>
            <ac:spMkLst>
              <pc:docMk/>
              <pc:sldMasterMk cId="2263734737" sldId="2147483648"/>
              <pc:sldLayoutMk cId="1885835070" sldId="2147483653"/>
              <ac:spMk id="3" creationId="{AE63C2BA-82E4-8252-7F7E-D820A67A2636}"/>
            </ac:spMkLst>
          </pc:spChg>
          <pc:spChg chg="add mod">
            <ac:chgData name="Stine Frandsen" userId="53784c9f-0844-40f4-885e-44e435c9764f" providerId="ADAL" clId="{7BAEDCD5-3800-43E3-A2B4-E274970BAF05}" dt="2022-11-14T10:19:10.889" v="126"/>
            <ac:spMkLst>
              <pc:docMk/>
              <pc:sldMasterMk cId="2263734737" sldId="2147483648"/>
              <pc:sldLayoutMk cId="1885835070" sldId="2147483653"/>
              <ac:spMk id="4" creationId="{7FD1CA8D-11EB-2B91-DC3D-9BEDBCE9F5EC}"/>
            </ac:spMkLst>
          </pc:spChg>
          <pc:spChg chg="add mod">
            <ac:chgData name="Stine Frandsen" userId="53784c9f-0844-40f4-885e-44e435c9764f" providerId="ADAL" clId="{7BAEDCD5-3800-43E3-A2B4-E274970BAF05}" dt="2022-11-14T10:19:19.677" v="127"/>
            <ac:spMkLst>
              <pc:docMk/>
              <pc:sldMasterMk cId="2263734737" sldId="2147483648"/>
              <pc:sldLayoutMk cId="1885835070" sldId="2147483653"/>
              <ac:spMk id="6" creationId="{611A1C7F-BE2E-5B92-E43B-7036F5B942E4}"/>
            </ac:spMkLst>
          </pc:spChg>
          <pc:picChg chg="add mod">
            <ac:chgData name="Stine Frandsen" userId="53784c9f-0844-40f4-885e-44e435c9764f" providerId="ADAL" clId="{7BAEDCD5-3800-43E3-A2B4-E274970BAF05}" dt="2022-11-14T10:19:10.889" v="126"/>
            <ac:picMkLst>
              <pc:docMk/>
              <pc:sldMasterMk cId="2263734737" sldId="2147483648"/>
              <pc:sldLayoutMk cId="1885835070" sldId="2147483653"/>
              <ac:picMk id="5" creationId="{987B24DB-EC32-2FE9-2F5D-018D90B575A5}"/>
            </ac:picMkLst>
          </pc:picChg>
        </pc:sldLayoutChg>
        <pc:sldLayoutChg chg="del">
          <pc:chgData name="Stine Frandsen" userId="53784c9f-0844-40f4-885e-44e435c9764f" providerId="ADAL" clId="{7BAEDCD5-3800-43E3-A2B4-E274970BAF05}" dt="2022-11-14T10:03:38.689" v="7" actId="2696"/>
          <pc:sldLayoutMkLst>
            <pc:docMk/>
            <pc:sldMasterMk cId="2263734737" sldId="2147483648"/>
            <pc:sldLayoutMk cId="1495279693" sldId="2147483654"/>
          </pc:sldLayoutMkLst>
        </pc:sldLayoutChg>
        <pc:sldLayoutChg chg="addSp delSp modSp new mod ord">
          <pc:chgData name="Stine Frandsen" userId="53784c9f-0844-40f4-885e-44e435c9764f" providerId="ADAL" clId="{7BAEDCD5-3800-43E3-A2B4-E274970BAF05}" dt="2022-11-14T11:07:26.975" v="458"/>
          <pc:sldLayoutMkLst>
            <pc:docMk/>
            <pc:sldMasterMk cId="2263734737" sldId="2147483648"/>
            <pc:sldLayoutMk cId="1602922209" sldId="2147483654"/>
          </pc:sldLayoutMkLst>
          <pc:spChg chg="del">
            <ac:chgData name="Stine Frandsen" userId="53784c9f-0844-40f4-885e-44e435c9764f" providerId="ADAL" clId="{7BAEDCD5-3800-43E3-A2B4-E274970BAF05}" dt="2022-11-14T10:21:14.284" v="181" actId="478"/>
            <ac:spMkLst>
              <pc:docMk/>
              <pc:sldMasterMk cId="2263734737" sldId="2147483648"/>
              <pc:sldLayoutMk cId="1602922209" sldId="2147483654"/>
              <ac:spMk id="2" creationId="{47F0FD70-B89E-9FE9-C0C6-6ED6FDDE6987}"/>
            </ac:spMkLst>
          </pc:spChg>
          <pc:spChg chg="add del mod">
            <ac:chgData name="Stine Frandsen" userId="53784c9f-0844-40f4-885e-44e435c9764f" providerId="ADAL" clId="{7BAEDCD5-3800-43E3-A2B4-E274970BAF05}" dt="2022-11-14T10:25:37.120" v="224" actId="478"/>
            <ac:spMkLst>
              <pc:docMk/>
              <pc:sldMasterMk cId="2263734737" sldId="2147483648"/>
              <pc:sldLayoutMk cId="1602922209" sldId="2147483654"/>
              <ac:spMk id="3" creationId="{3306CFE0-14B5-783C-12FA-C3CF4CF3E9EB}"/>
            </ac:spMkLst>
          </pc:spChg>
          <pc:spChg chg="add del mod">
            <ac:chgData name="Stine Frandsen" userId="53784c9f-0844-40f4-885e-44e435c9764f" providerId="ADAL" clId="{7BAEDCD5-3800-43E3-A2B4-E274970BAF05}" dt="2022-11-14T10:30:49.708" v="264" actId="478"/>
            <ac:spMkLst>
              <pc:docMk/>
              <pc:sldMasterMk cId="2263734737" sldId="2147483648"/>
              <pc:sldLayoutMk cId="1602922209" sldId="2147483654"/>
              <ac:spMk id="4" creationId="{A91E11E4-C66D-4462-A705-18C1ADC80A5F}"/>
            </ac:spMkLst>
          </pc:spChg>
          <pc:spChg chg="add del mod">
            <ac:chgData name="Stine Frandsen" userId="53784c9f-0844-40f4-885e-44e435c9764f" providerId="ADAL" clId="{7BAEDCD5-3800-43E3-A2B4-E274970BAF05}" dt="2022-11-14T10:32:55.332" v="323" actId="478"/>
            <ac:spMkLst>
              <pc:docMk/>
              <pc:sldMasterMk cId="2263734737" sldId="2147483648"/>
              <pc:sldLayoutMk cId="1602922209" sldId="2147483654"/>
              <ac:spMk id="5" creationId="{552CCB47-5F1A-7A72-958B-6AD2D0A371DC}"/>
            </ac:spMkLst>
          </pc:spChg>
          <pc:spChg chg="add del mod">
            <ac:chgData name="Stine Frandsen" userId="53784c9f-0844-40f4-885e-44e435c9764f" providerId="ADAL" clId="{7BAEDCD5-3800-43E3-A2B4-E274970BAF05}" dt="2022-11-14T10:42:15.296" v="364" actId="478"/>
            <ac:spMkLst>
              <pc:docMk/>
              <pc:sldMasterMk cId="2263734737" sldId="2147483648"/>
              <pc:sldLayoutMk cId="1602922209" sldId="2147483654"/>
              <ac:spMk id="6" creationId="{086CAF24-3A4D-CB9D-E6B6-59712C4524F6}"/>
            </ac:spMkLst>
          </pc:spChg>
          <pc:spChg chg="add mod">
            <ac:chgData name="Stine Frandsen" userId="53784c9f-0844-40f4-885e-44e435c9764f" providerId="ADAL" clId="{7BAEDCD5-3800-43E3-A2B4-E274970BAF05}" dt="2022-11-14T10:21:58.478" v="182"/>
            <ac:spMkLst>
              <pc:docMk/>
              <pc:sldMasterMk cId="2263734737" sldId="2147483648"/>
              <pc:sldLayoutMk cId="1602922209" sldId="2147483654"/>
              <ac:spMk id="7" creationId="{01781904-C305-959C-B0C7-F8F92BAAC080}"/>
            </ac:spMkLst>
          </pc:spChg>
          <pc:spChg chg="add del">
            <ac:chgData name="Stine Frandsen" userId="53784c9f-0844-40f4-885e-44e435c9764f" providerId="ADAL" clId="{7BAEDCD5-3800-43E3-A2B4-E274970BAF05}" dt="2022-11-14T10:24:14.059" v="189" actId="11529"/>
            <ac:spMkLst>
              <pc:docMk/>
              <pc:sldMasterMk cId="2263734737" sldId="2147483648"/>
              <pc:sldLayoutMk cId="1602922209" sldId="2147483654"/>
              <ac:spMk id="9" creationId="{5507A66D-2DC7-59BB-3124-591D6FFE2F6D}"/>
            </ac:spMkLst>
          </pc:spChg>
          <pc:spChg chg="add mod">
            <ac:chgData name="Stine Frandsen" userId="53784c9f-0844-40f4-885e-44e435c9764f" providerId="ADAL" clId="{7BAEDCD5-3800-43E3-A2B4-E274970BAF05}" dt="2022-11-14T10:25:34.735" v="223" actId="14100"/>
            <ac:spMkLst>
              <pc:docMk/>
              <pc:sldMasterMk cId="2263734737" sldId="2147483648"/>
              <pc:sldLayoutMk cId="1602922209" sldId="2147483654"/>
              <ac:spMk id="10" creationId="{87B799FC-26B5-5B16-9893-F7ED8F4D20B2}"/>
            </ac:spMkLst>
          </pc:spChg>
          <pc:spChg chg="add del">
            <ac:chgData name="Stine Frandsen" userId="53784c9f-0844-40f4-885e-44e435c9764f" providerId="ADAL" clId="{7BAEDCD5-3800-43E3-A2B4-E274970BAF05}" dt="2022-11-14T10:25:48.993" v="225" actId="11529"/>
            <ac:spMkLst>
              <pc:docMk/>
              <pc:sldMasterMk cId="2263734737" sldId="2147483648"/>
              <pc:sldLayoutMk cId="1602922209" sldId="2147483654"/>
              <ac:spMk id="11" creationId="{BFA271DB-A868-75BF-1159-26754BCF94F0}"/>
            </ac:spMkLst>
          </pc:spChg>
          <pc:spChg chg="add mod">
            <ac:chgData name="Stine Frandsen" userId="53784c9f-0844-40f4-885e-44e435c9764f" providerId="ADAL" clId="{7BAEDCD5-3800-43E3-A2B4-E274970BAF05}" dt="2022-11-14T10:30:58.630" v="284" actId="20577"/>
            <ac:spMkLst>
              <pc:docMk/>
              <pc:sldMasterMk cId="2263734737" sldId="2147483648"/>
              <pc:sldLayoutMk cId="1602922209" sldId="2147483654"/>
              <ac:spMk id="12" creationId="{73B1D86A-0C9A-F8F5-4730-A951A2FD8F3C}"/>
            </ac:spMkLst>
          </pc:spChg>
          <pc:spChg chg="add del">
            <ac:chgData name="Stine Frandsen" userId="53784c9f-0844-40f4-885e-44e435c9764f" providerId="ADAL" clId="{7BAEDCD5-3800-43E3-A2B4-E274970BAF05}" dt="2022-11-14T10:32:03.454" v="304" actId="11529"/>
            <ac:spMkLst>
              <pc:docMk/>
              <pc:sldMasterMk cId="2263734737" sldId="2147483648"/>
              <pc:sldLayoutMk cId="1602922209" sldId="2147483654"/>
              <ac:spMk id="13" creationId="{7C599D9E-BFF1-BBB3-10EF-C99BE31275D6}"/>
            </ac:spMkLst>
          </pc:spChg>
          <pc:spChg chg="add mod">
            <ac:chgData name="Stine Frandsen" userId="53784c9f-0844-40f4-885e-44e435c9764f" providerId="ADAL" clId="{7BAEDCD5-3800-43E3-A2B4-E274970BAF05}" dt="2022-11-14T10:42:18.675" v="366" actId="14100"/>
            <ac:spMkLst>
              <pc:docMk/>
              <pc:sldMasterMk cId="2263734737" sldId="2147483648"/>
              <pc:sldLayoutMk cId="1602922209" sldId="2147483654"/>
              <ac:spMk id="14" creationId="{34B96AD1-EA94-DC4E-1158-02A0CA3D931C}"/>
            </ac:spMkLst>
          </pc:spChg>
          <pc:spChg chg="add mod">
            <ac:chgData name="Stine Frandsen" userId="53784c9f-0844-40f4-885e-44e435c9764f" providerId="ADAL" clId="{7BAEDCD5-3800-43E3-A2B4-E274970BAF05}" dt="2022-11-14T10:42:15.767" v="365"/>
            <ac:spMkLst>
              <pc:docMk/>
              <pc:sldMasterMk cId="2263734737" sldId="2147483648"/>
              <pc:sldLayoutMk cId="1602922209" sldId="2147483654"/>
              <ac:spMk id="15" creationId="{D0EBB66E-B594-1E33-5A91-A784458B1E9D}"/>
            </ac:spMkLst>
          </pc:spChg>
          <pc:spChg chg="add del mod">
            <ac:chgData name="Stine Frandsen" userId="53784c9f-0844-40f4-885e-44e435c9764f" providerId="ADAL" clId="{7BAEDCD5-3800-43E3-A2B4-E274970BAF05}" dt="2022-11-14T11:07:26.975" v="458"/>
            <ac:spMkLst>
              <pc:docMk/>
              <pc:sldMasterMk cId="2263734737" sldId="2147483648"/>
              <pc:sldLayoutMk cId="1602922209" sldId="2147483654"/>
              <ac:spMk id="16" creationId="{273B3931-134E-FB13-CF75-427667BCE29C}"/>
            </ac:spMkLst>
          </pc:spChg>
          <pc:spChg chg="add del mod">
            <ac:chgData name="Stine Frandsen" userId="53784c9f-0844-40f4-885e-44e435c9764f" providerId="ADAL" clId="{7BAEDCD5-3800-43E3-A2B4-E274970BAF05}" dt="2022-11-14T11:07:26.975" v="458"/>
            <ac:spMkLst>
              <pc:docMk/>
              <pc:sldMasterMk cId="2263734737" sldId="2147483648"/>
              <pc:sldLayoutMk cId="1602922209" sldId="2147483654"/>
              <ac:spMk id="17" creationId="{4C653DD7-E6F5-BC05-60DB-519CEB93E1A8}"/>
            </ac:spMkLst>
          </pc:spChg>
          <pc:spChg chg="add del mod">
            <ac:chgData name="Stine Frandsen" userId="53784c9f-0844-40f4-885e-44e435c9764f" providerId="ADAL" clId="{7BAEDCD5-3800-43E3-A2B4-E274970BAF05}" dt="2022-11-14T11:07:26.975" v="458"/>
            <ac:spMkLst>
              <pc:docMk/>
              <pc:sldMasterMk cId="2263734737" sldId="2147483648"/>
              <pc:sldLayoutMk cId="1602922209" sldId="2147483654"/>
              <ac:spMk id="18" creationId="{9EAFEB71-111D-5EA6-337E-8162A4C6AA89}"/>
            </ac:spMkLst>
          </pc:spChg>
          <pc:picChg chg="add mod">
            <ac:chgData name="Stine Frandsen" userId="53784c9f-0844-40f4-885e-44e435c9764f" providerId="ADAL" clId="{7BAEDCD5-3800-43E3-A2B4-E274970BAF05}" dt="2022-11-14T10:27:47.337" v="237" actId="1076"/>
            <ac:picMkLst>
              <pc:docMk/>
              <pc:sldMasterMk cId="2263734737" sldId="2147483648"/>
              <pc:sldLayoutMk cId="1602922209" sldId="2147483654"/>
              <ac:picMk id="8" creationId="{898223CF-0EE6-2D1C-64B1-60BDB1F28AC2}"/>
            </ac:picMkLst>
          </pc:picChg>
        </pc:sldLayoutChg>
        <pc:sldLayoutChg chg="addSp delSp modSp mod">
          <pc:chgData name="Stine Frandsen" userId="53784c9f-0844-40f4-885e-44e435c9764f" providerId="ADAL" clId="{7BAEDCD5-3800-43E3-A2B4-E274970BAF05}" dt="2022-11-14T10:49:00.400" v="408" actId="6014"/>
          <pc:sldLayoutMkLst>
            <pc:docMk/>
            <pc:sldMasterMk cId="2263734737" sldId="2147483648"/>
            <pc:sldLayoutMk cId="1673800275" sldId="2147483655"/>
          </pc:sldLayoutMkLst>
          <pc:spChg chg="add mod">
            <ac:chgData name="Stine Frandsen" userId="53784c9f-0844-40f4-885e-44e435c9764f" providerId="ADAL" clId="{7BAEDCD5-3800-43E3-A2B4-E274970BAF05}" dt="2022-11-14T10:40:33.092" v="356"/>
            <ac:spMkLst>
              <pc:docMk/>
              <pc:sldMasterMk cId="2263734737" sldId="2147483648"/>
              <pc:sldLayoutMk cId="1673800275" sldId="2147483655"/>
              <ac:spMk id="4" creationId="{1D542DC8-CA15-5394-2E8D-F142C2C60FB6}"/>
            </ac:spMkLst>
          </pc:spChg>
          <pc:spChg chg="add mod">
            <ac:chgData name="Stine Frandsen" userId="53784c9f-0844-40f4-885e-44e435c9764f" providerId="ADAL" clId="{7BAEDCD5-3800-43E3-A2B4-E274970BAF05}" dt="2022-11-14T10:40:33.092" v="356"/>
            <ac:spMkLst>
              <pc:docMk/>
              <pc:sldMasterMk cId="2263734737" sldId="2147483648"/>
              <pc:sldLayoutMk cId="1673800275" sldId="2147483655"/>
              <ac:spMk id="5" creationId="{90DF249F-E591-4709-CACD-2E447F96F981}"/>
            </ac:spMkLst>
          </pc:spChg>
          <pc:spChg chg="del">
            <ac:chgData name="Stine Frandsen" userId="53784c9f-0844-40f4-885e-44e435c9764f" providerId="ADAL" clId="{7BAEDCD5-3800-43E3-A2B4-E274970BAF05}" dt="2022-11-14T10:36:45.114" v="351" actId="478"/>
            <ac:spMkLst>
              <pc:docMk/>
              <pc:sldMasterMk cId="2263734737" sldId="2147483648"/>
              <pc:sldLayoutMk cId="1673800275" sldId="2147483655"/>
              <ac:spMk id="6" creationId="{086CAF24-3A4D-CB9D-E6B6-59712C4524F6}"/>
            </ac:spMkLst>
          </pc:spChg>
          <pc:spChg chg="del">
            <ac:chgData name="Stine Frandsen" userId="53784c9f-0844-40f4-885e-44e435c9764f" providerId="ADAL" clId="{7BAEDCD5-3800-43E3-A2B4-E274970BAF05}" dt="2022-11-14T10:36:45.716" v="352" actId="478"/>
            <ac:spMkLst>
              <pc:docMk/>
              <pc:sldMasterMk cId="2263734737" sldId="2147483648"/>
              <pc:sldLayoutMk cId="1673800275" sldId="2147483655"/>
              <ac:spMk id="7" creationId="{01781904-C305-959C-B0C7-F8F92BAAC080}"/>
            </ac:spMkLst>
          </pc:spChg>
          <pc:spChg chg="mod">
            <ac:chgData name="Stine Frandsen" userId="53784c9f-0844-40f4-885e-44e435c9764f" providerId="ADAL" clId="{7BAEDCD5-3800-43E3-A2B4-E274970BAF05}" dt="2022-11-14T10:36:22.318" v="350" actId="207"/>
            <ac:spMkLst>
              <pc:docMk/>
              <pc:sldMasterMk cId="2263734737" sldId="2147483648"/>
              <pc:sldLayoutMk cId="1673800275" sldId="2147483655"/>
              <ac:spMk id="10" creationId="{87B799FC-26B5-5B16-9893-F7ED8F4D20B2}"/>
            </ac:spMkLst>
          </pc:spChg>
          <pc:spChg chg="mod">
            <ac:chgData name="Stine Frandsen" userId="53784c9f-0844-40f4-885e-44e435c9764f" providerId="ADAL" clId="{7BAEDCD5-3800-43E3-A2B4-E274970BAF05}" dt="2022-11-14T10:40:47.783" v="363" actId="6549"/>
            <ac:spMkLst>
              <pc:docMk/>
              <pc:sldMasterMk cId="2263734737" sldId="2147483648"/>
              <pc:sldLayoutMk cId="1673800275" sldId="2147483655"/>
              <ac:spMk id="14" creationId="{34B96AD1-EA94-DC4E-1158-02A0CA3D931C}"/>
            </ac:spMkLst>
          </pc:spChg>
          <pc:picChg chg="add del">
            <ac:chgData name="Stine Frandsen" userId="53784c9f-0844-40f4-885e-44e435c9764f" providerId="ADAL" clId="{7BAEDCD5-3800-43E3-A2B4-E274970BAF05}" dt="2022-11-14T10:36:48.371" v="355" actId="22"/>
            <ac:picMkLst>
              <pc:docMk/>
              <pc:sldMasterMk cId="2263734737" sldId="2147483648"/>
              <pc:sldLayoutMk cId="1673800275" sldId="2147483655"/>
              <ac:picMk id="3" creationId="{AC4B1182-B34A-04B1-A1E3-4E88AC9D5B68}"/>
            </ac:picMkLst>
          </pc:picChg>
          <pc:picChg chg="del">
            <ac:chgData name="Stine Frandsen" userId="53784c9f-0844-40f4-885e-44e435c9764f" providerId="ADAL" clId="{7BAEDCD5-3800-43E3-A2B4-E274970BAF05}" dt="2022-11-14T10:36:46.420" v="353" actId="478"/>
            <ac:picMkLst>
              <pc:docMk/>
              <pc:sldMasterMk cId="2263734737" sldId="2147483648"/>
              <pc:sldLayoutMk cId="1673800275" sldId="2147483655"/>
              <ac:picMk id="8" creationId="{898223CF-0EE6-2D1C-64B1-60BDB1F28AC2}"/>
            </ac:picMkLst>
          </pc:picChg>
          <pc:picChg chg="add mod">
            <ac:chgData name="Stine Frandsen" userId="53784c9f-0844-40f4-885e-44e435c9764f" providerId="ADAL" clId="{7BAEDCD5-3800-43E3-A2B4-E274970BAF05}" dt="2022-11-14T10:40:33.092" v="356"/>
            <ac:picMkLst>
              <pc:docMk/>
              <pc:sldMasterMk cId="2263734737" sldId="2147483648"/>
              <pc:sldLayoutMk cId="1673800275" sldId="2147483655"/>
              <ac:picMk id="9" creationId="{99214B4E-8154-009E-FD63-6E504B77152D}"/>
            </ac:picMkLst>
          </pc:picChg>
        </pc:sldLayoutChg>
        <pc:sldLayoutChg chg="del">
          <pc:chgData name="Stine Frandsen" userId="53784c9f-0844-40f4-885e-44e435c9764f" providerId="ADAL" clId="{7BAEDCD5-3800-43E3-A2B4-E274970BAF05}" dt="2022-11-14T10:03:37.268" v="6" actId="2696"/>
          <pc:sldLayoutMkLst>
            <pc:docMk/>
            <pc:sldMasterMk cId="2263734737" sldId="2147483648"/>
            <pc:sldLayoutMk cId="3058806444" sldId="2147483655"/>
          </pc:sldLayoutMkLst>
        </pc:sldLayoutChg>
        <pc:sldLayoutChg chg="new del mod">
          <pc:chgData name="Stine Frandsen" userId="53784c9f-0844-40f4-885e-44e435c9764f" providerId="ADAL" clId="{7BAEDCD5-3800-43E3-A2B4-E274970BAF05}" dt="2022-11-14T10:42:41.275" v="368" actId="2696"/>
          <pc:sldLayoutMkLst>
            <pc:docMk/>
            <pc:sldMasterMk cId="2263734737" sldId="2147483648"/>
            <pc:sldLayoutMk cId="147190329" sldId="2147483656"/>
          </pc:sldLayoutMkLst>
        </pc:sldLayoutChg>
        <pc:sldLayoutChg chg="del">
          <pc:chgData name="Stine Frandsen" userId="53784c9f-0844-40f4-885e-44e435c9764f" providerId="ADAL" clId="{7BAEDCD5-3800-43E3-A2B4-E274970BAF05}" dt="2022-11-14T10:03:34.500" v="2" actId="2696"/>
          <pc:sldLayoutMkLst>
            <pc:docMk/>
            <pc:sldMasterMk cId="2263734737" sldId="2147483648"/>
            <pc:sldLayoutMk cId="1321797511" sldId="2147483656"/>
          </pc:sldLayoutMkLst>
        </pc:sldLayoutChg>
        <pc:sldLayoutChg chg="addSp delSp modSp mod">
          <pc:chgData name="Stine Frandsen" userId="53784c9f-0844-40f4-885e-44e435c9764f" providerId="ADAL" clId="{7BAEDCD5-3800-43E3-A2B4-E274970BAF05}" dt="2022-11-14T10:48:53.154" v="407" actId="6014"/>
          <pc:sldLayoutMkLst>
            <pc:docMk/>
            <pc:sldMasterMk cId="2263734737" sldId="2147483648"/>
            <pc:sldLayoutMk cId="3246250712" sldId="2147483657"/>
          </pc:sldLayoutMkLst>
          <pc:spChg chg="add del mod">
            <ac:chgData name="Stine Frandsen" userId="53784c9f-0844-40f4-885e-44e435c9764f" providerId="ADAL" clId="{7BAEDCD5-3800-43E3-A2B4-E274970BAF05}" dt="2022-11-14T10:45:00.139" v="380" actId="21"/>
            <ac:spMkLst>
              <pc:docMk/>
              <pc:sldMasterMk cId="2263734737" sldId="2147483648"/>
              <pc:sldLayoutMk cId="3246250712" sldId="2147483657"/>
              <ac:spMk id="2" creationId="{BF7C2F76-11ED-FBC5-D941-4E29F5675522}"/>
            </ac:spMkLst>
          </pc:spChg>
          <pc:spChg chg="mod">
            <ac:chgData name="Stine Frandsen" userId="53784c9f-0844-40f4-885e-44e435c9764f" providerId="ADAL" clId="{7BAEDCD5-3800-43E3-A2B4-E274970BAF05}" dt="2022-11-14T10:46:17.426" v="385" actId="207"/>
            <ac:spMkLst>
              <pc:docMk/>
              <pc:sldMasterMk cId="2263734737" sldId="2147483648"/>
              <pc:sldLayoutMk cId="3246250712" sldId="2147483657"/>
              <ac:spMk id="4" creationId="{1D542DC8-CA15-5394-2E8D-F142C2C60FB6}"/>
            </ac:spMkLst>
          </pc:spChg>
          <pc:spChg chg="del">
            <ac:chgData name="Stine Frandsen" userId="53784c9f-0844-40f4-885e-44e435c9764f" providerId="ADAL" clId="{7BAEDCD5-3800-43E3-A2B4-E274970BAF05}" dt="2022-11-14T10:45:01.301" v="381" actId="478"/>
            <ac:spMkLst>
              <pc:docMk/>
              <pc:sldMasterMk cId="2263734737" sldId="2147483648"/>
              <pc:sldLayoutMk cId="3246250712" sldId="2147483657"/>
              <ac:spMk id="5" creationId="{90DF249F-E591-4709-CACD-2E447F96F981}"/>
            </ac:spMkLst>
          </pc:spChg>
          <pc:spChg chg="add mod">
            <ac:chgData name="Stine Frandsen" userId="53784c9f-0844-40f4-885e-44e435c9764f" providerId="ADAL" clId="{7BAEDCD5-3800-43E3-A2B4-E274970BAF05}" dt="2022-11-14T10:45:03.368" v="382"/>
            <ac:spMkLst>
              <pc:docMk/>
              <pc:sldMasterMk cId="2263734737" sldId="2147483648"/>
              <pc:sldLayoutMk cId="3246250712" sldId="2147483657"/>
              <ac:spMk id="6" creationId="{028914C7-E934-2D0A-82DF-517204E56F65}"/>
            </ac:spMkLst>
          </pc:spChg>
          <pc:spChg chg="mod">
            <ac:chgData name="Stine Frandsen" userId="53784c9f-0844-40f4-885e-44e435c9764f" providerId="ADAL" clId="{7BAEDCD5-3800-43E3-A2B4-E274970BAF05}" dt="2022-11-14T10:42:52.625" v="369" actId="207"/>
            <ac:spMkLst>
              <pc:docMk/>
              <pc:sldMasterMk cId="2263734737" sldId="2147483648"/>
              <pc:sldLayoutMk cId="3246250712" sldId="2147483657"/>
              <ac:spMk id="10" creationId="{87B799FC-26B5-5B16-9893-F7ED8F4D20B2}"/>
            </ac:spMkLst>
          </pc:spChg>
          <pc:spChg chg="mod">
            <ac:chgData name="Stine Frandsen" userId="53784c9f-0844-40f4-885e-44e435c9764f" providerId="ADAL" clId="{7BAEDCD5-3800-43E3-A2B4-E274970BAF05}" dt="2022-11-14T10:43:17.790" v="376" actId="6549"/>
            <ac:spMkLst>
              <pc:docMk/>
              <pc:sldMasterMk cId="2263734737" sldId="2147483648"/>
              <pc:sldLayoutMk cId="3246250712" sldId="2147483657"/>
              <ac:spMk id="14" creationId="{34B96AD1-EA94-DC4E-1158-02A0CA3D931C}"/>
            </ac:spMkLst>
          </pc:spChg>
          <pc:picChg chg="add del mod">
            <ac:chgData name="Stine Frandsen" userId="53784c9f-0844-40f4-885e-44e435c9764f" providerId="ADAL" clId="{7BAEDCD5-3800-43E3-A2B4-E274970BAF05}" dt="2022-11-14T10:45:05.245" v="383" actId="21"/>
            <ac:picMkLst>
              <pc:docMk/>
              <pc:sldMasterMk cId="2263734737" sldId="2147483648"/>
              <pc:sldLayoutMk cId="3246250712" sldId="2147483657"/>
              <ac:picMk id="3" creationId="{28DA81C9-5CE3-077C-23FB-74506DC8D59B}"/>
            </ac:picMkLst>
          </pc:picChg>
          <pc:picChg chg="add mod">
            <ac:chgData name="Stine Frandsen" userId="53784c9f-0844-40f4-885e-44e435c9764f" providerId="ADAL" clId="{7BAEDCD5-3800-43E3-A2B4-E274970BAF05}" dt="2022-11-14T10:45:05.874" v="384"/>
            <ac:picMkLst>
              <pc:docMk/>
              <pc:sldMasterMk cId="2263734737" sldId="2147483648"/>
              <pc:sldLayoutMk cId="3246250712" sldId="2147483657"/>
              <ac:picMk id="7" creationId="{5FE29501-A874-CDA1-1C54-BEC6BD971E70}"/>
            </ac:picMkLst>
          </pc:picChg>
          <pc:picChg chg="del">
            <ac:chgData name="Stine Frandsen" userId="53784c9f-0844-40f4-885e-44e435c9764f" providerId="ADAL" clId="{7BAEDCD5-3800-43E3-A2B4-E274970BAF05}" dt="2022-11-14T10:44:53.576" v="379" actId="478"/>
            <ac:picMkLst>
              <pc:docMk/>
              <pc:sldMasterMk cId="2263734737" sldId="2147483648"/>
              <pc:sldLayoutMk cId="3246250712" sldId="2147483657"/>
              <ac:picMk id="9" creationId="{99214B4E-8154-009E-FD63-6E504B77152D}"/>
            </ac:picMkLst>
          </pc:picChg>
        </pc:sldLayoutChg>
        <pc:sldLayoutChg chg="del">
          <pc:chgData name="Stine Frandsen" userId="53784c9f-0844-40f4-885e-44e435c9764f" providerId="ADAL" clId="{7BAEDCD5-3800-43E3-A2B4-E274970BAF05}" dt="2022-11-14T10:03:35.346" v="3" actId="2696"/>
          <pc:sldLayoutMkLst>
            <pc:docMk/>
            <pc:sldMasterMk cId="2263734737" sldId="2147483648"/>
            <pc:sldLayoutMk cId="3266758092" sldId="2147483657"/>
          </pc:sldLayoutMkLst>
        </pc:sldLayoutChg>
        <pc:sldLayoutChg chg="addSp delSp modSp new mod">
          <pc:chgData name="Stine Frandsen" userId="53784c9f-0844-40f4-885e-44e435c9764f" providerId="ADAL" clId="{7BAEDCD5-3800-43E3-A2B4-E274970BAF05}" dt="2022-11-14T12:06:52.387" v="649" actId="6014"/>
          <pc:sldLayoutMkLst>
            <pc:docMk/>
            <pc:sldMasterMk cId="2263734737" sldId="2147483648"/>
            <pc:sldLayoutMk cId="1016696877" sldId="2147483658"/>
          </pc:sldLayoutMkLst>
          <pc:spChg chg="del">
            <ac:chgData name="Stine Frandsen" userId="53784c9f-0844-40f4-885e-44e435c9764f" providerId="ADAL" clId="{7BAEDCD5-3800-43E3-A2B4-E274970BAF05}" dt="2022-11-14T10:52:58.991" v="416" actId="478"/>
            <ac:spMkLst>
              <pc:docMk/>
              <pc:sldMasterMk cId="2263734737" sldId="2147483648"/>
              <pc:sldLayoutMk cId="1016696877" sldId="2147483658"/>
              <ac:spMk id="2" creationId="{DE8BB08C-9B1C-BE46-4A00-7494A60CF765}"/>
            </ac:spMkLst>
          </pc:spChg>
          <pc:spChg chg="add mod">
            <ac:chgData name="Stine Frandsen" userId="53784c9f-0844-40f4-885e-44e435c9764f" providerId="ADAL" clId="{7BAEDCD5-3800-43E3-A2B4-E274970BAF05}" dt="2022-11-14T10:52:56.919" v="415"/>
            <ac:spMkLst>
              <pc:docMk/>
              <pc:sldMasterMk cId="2263734737" sldId="2147483648"/>
              <pc:sldLayoutMk cId="1016696877" sldId="2147483658"/>
              <ac:spMk id="3" creationId="{BFEEB503-D518-F109-EAAD-0A30148F382B}"/>
            </ac:spMkLst>
          </pc:spChg>
          <pc:spChg chg="add mod">
            <ac:chgData name="Stine Frandsen" userId="53784c9f-0844-40f4-885e-44e435c9764f" providerId="ADAL" clId="{7BAEDCD5-3800-43E3-A2B4-E274970BAF05}" dt="2022-11-14T10:52:56.919" v="415"/>
            <ac:spMkLst>
              <pc:docMk/>
              <pc:sldMasterMk cId="2263734737" sldId="2147483648"/>
              <pc:sldLayoutMk cId="1016696877" sldId="2147483658"/>
              <ac:spMk id="5" creationId="{1BB69C47-8328-2541-0B34-A734B6D3A20F}"/>
            </ac:spMkLst>
          </pc:spChg>
          <pc:spChg chg="add mod">
            <ac:chgData name="Stine Frandsen" userId="53784c9f-0844-40f4-885e-44e435c9764f" providerId="ADAL" clId="{7BAEDCD5-3800-43E3-A2B4-E274970BAF05}" dt="2022-11-14T10:52:56.919" v="415"/>
            <ac:spMkLst>
              <pc:docMk/>
              <pc:sldMasterMk cId="2263734737" sldId="2147483648"/>
              <pc:sldLayoutMk cId="1016696877" sldId="2147483658"/>
              <ac:spMk id="6" creationId="{60E196B7-3CF5-8945-3CAA-BB7FF4628491}"/>
            </ac:spMkLst>
          </pc:spChg>
          <pc:spChg chg="add mod">
            <ac:chgData name="Stine Frandsen" userId="53784c9f-0844-40f4-885e-44e435c9764f" providerId="ADAL" clId="{7BAEDCD5-3800-43E3-A2B4-E274970BAF05}" dt="2022-11-14T10:52:56.919" v="415"/>
            <ac:spMkLst>
              <pc:docMk/>
              <pc:sldMasterMk cId="2263734737" sldId="2147483648"/>
              <pc:sldLayoutMk cId="1016696877" sldId="2147483658"/>
              <ac:spMk id="7" creationId="{82F9FC1F-9DBB-0EFF-221B-E34E478CC4A6}"/>
            </ac:spMkLst>
          </pc:spChg>
          <pc:spChg chg="add mod">
            <ac:chgData name="Stine Frandsen" userId="53784c9f-0844-40f4-885e-44e435c9764f" providerId="ADAL" clId="{7BAEDCD5-3800-43E3-A2B4-E274970BAF05}" dt="2022-11-14T10:52:56.919" v="415"/>
            <ac:spMkLst>
              <pc:docMk/>
              <pc:sldMasterMk cId="2263734737" sldId="2147483648"/>
              <pc:sldLayoutMk cId="1016696877" sldId="2147483658"/>
              <ac:spMk id="8" creationId="{A1C6D318-75C6-ADFB-51C1-D063A27339AC}"/>
            </ac:spMkLst>
          </pc:spChg>
          <pc:picChg chg="add mod">
            <ac:chgData name="Stine Frandsen" userId="53784c9f-0844-40f4-885e-44e435c9764f" providerId="ADAL" clId="{7BAEDCD5-3800-43E3-A2B4-E274970BAF05}" dt="2022-11-14T10:52:56.919" v="415"/>
            <ac:picMkLst>
              <pc:docMk/>
              <pc:sldMasterMk cId="2263734737" sldId="2147483648"/>
              <pc:sldLayoutMk cId="1016696877" sldId="2147483658"/>
              <ac:picMk id="4" creationId="{BD46A249-1B62-8FF9-D0C0-34980F9107F5}"/>
            </ac:picMkLst>
          </pc:picChg>
        </pc:sldLayoutChg>
        <pc:sldLayoutChg chg="del">
          <pc:chgData name="Stine Frandsen" userId="53784c9f-0844-40f4-885e-44e435c9764f" providerId="ADAL" clId="{7BAEDCD5-3800-43E3-A2B4-E274970BAF05}" dt="2022-11-14T10:03:36" v="4" actId="2696"/>
          <pc:sldLayoutMkLst>
            <pc:docMk/>
            <pc:sldMasterMk cId="2263734737" sldId="2147483648"/>
            <pc:sldLayoutMk cId="3536760884" sldId="2147483658"/>
          </pc:sldLayoutMkLst>
        </pc:sldLayoutChg>
        <pc:sldLayoutChg chg="new del mod">
          <pc:chgData name="Stine Frandsen" userId="53784c9f-0844-40f4-885e-44e435c9764f" providerId="ADAL" clId="{7BAEDCD5-3800-43E3-A2B4-E274970BAF05}" dt="2022-11-14T11:06:31.220" v="419" actId="2696"/>
          <pc:sldLayoutMkLst>
            <pc:docMk/>
            <pc:sldMasterMk cId="2263734737" sldId="2147483648"/>
            <pc:sldLayoutMk cId="239510509" sldId="2147483659"/>
          </pc:sldLayoutMkLst>
        </pc:sldLayoutChg>
        <pc:sldLayoutChg chg="addSp delSp modSp new mod ord">
          <pc:chgData name="Stine Frandsen" userId="53784c9f-0844-40f4-885e-44e435c9764f" providerId="ADAL" clId="{7BAEDCD5-3800-43E3-A2B4-E274970BAF05}" dt="2022-11-14T12:00:09.076" v="638" actId="6014"/>
          <pc:sldLayoutMkLst>
            <pc:docMk/>
            <pc:sldMasterMk cId="2263734737" sldId="2147483648"/>
            <pc:sldLayoutMk cId="3861731243" sldId="2147483659"/>
          </pc:sldLayoutMkLst>
          <pc:spChg chg="del">
            <ac:chgData name="Stine Frandsen" userId="53784c9f-0844-40f4-885e-44e435c9764f" providerId="ADAL" clId="{7BAEDCD5-3800-43E3-A2B4-E274970BAF05}" dt="2022-11-14T11:07:00.276" v="453" actId="478"/>
            <ac:spMkLst>
              <pc:docMk/>
              <pc:sldMasterMk cId="2263734737" sldId="2147483648"/>
              <pc:sldLayoutMk cId="3861731243" sldId="2147483659"/>
              <ac:spMk id="2" creationId="{6EDCB485-EBDA-310D-A5CA-E25516993DA5}"/>
            </ac:spMkLst>
          </pc:spChg>
          <pc:spChg chg="add del mod">
            <ac:chgData name="Stine Frandsen" userId="53784c9f-0844-40f4-885e-44e435c9764f" providerId="ADAL" clId="{7BAEDCD5-3800-43E3-A2B4-E274970BAF05}" dt="2022-11-14T11:07:51.280" v="463" actId="478"/>
            <ac:spMkLst>
              <pc:docMk/>
              <pc:sldMasterMk cId="2263734737" sldId="2147483648"/>
              <pc:sldLayoutMk cId="3861731243" sldId="2147483659"/>
              <ac:spMk id="3" creationId="{75508C53-04DD-773D-035E-A91807335D22}"/>
            </ac:spMkLst>
          </pc:spChg>
          <pc:spChg chg="add del mod">
            <ac:chgData name="Stine Frandsen" userId="53784c9f-0844-40f4-885e-44e435c9764f" providerId="ADAL" clId="{7BAEDCD5-3800-43E3-A2B4-E274970BAF05}" dt="2022-11-14T11:54:44.996" v="579" actId="478"/>
            <ac:spMkLst>
              <pc:docMk/>
              <pc:sldMasterMk cId="2263734737" sldId="2147483648"/>
              <pc:sldLayoutMk cId="3861731243" sldId="2147483659"/>
              <ac:spMk id="4" creationId="{CEC3A090-CFE1-92D5-60A6-F65A8CD7C693}"/>
            </ac:spMkLst>
          </pc:spChg>
          <pc:spChg chg="add del mod">
            <ac:chgData name="Stine Frandsen" userId="53784c9f-0844-40f4-885e-44e435c9764f" providerId="ADAL" clId="{7BAEDCD5-3800-43E3-A2B4-E274970BAF05}" dt="2022-11-14T11:54:45.858" v="580" actId="478"/>
            <ac:spMkLst>
              <pc:docMk/>
              <pc:sldMasterMk cId="2263734737" sldId="2147483648"/>
              <pc:sldLayoutMk cId="3861731243" sldId="2147483659"/>
              <ac:spMk id="5" creationId="{11914538-2F61-9AB5-A1F1-AC48F914E1D7}"/>
            </ac:spMkLst>
          </pc:spChg>
          <pc:spChg chg="add del mod">
            <ac:chgData name="Stine Frandsen" userId="53784c9f-0844-40f4-885e-44e435c9764f" providerId="ADAL" clId="{7BAEDCD5-3800-43E3-A2B4-E274970BAF05}" dt="2022-11-14T11:54:46.660" v="581" actId="478"/>
            <ac:spMkLst>
              <pc:docMk/>
              <pc:sldMasterMk cId="2263734737" sldId="2147483648"/>
              <pc:sldLayoutMk cId="3861731243" sldId="2147483659"/>
              <ac:spMk id="6" creationId="{1F9BE9C6-1B79-4324-E80B-0FECEF229941}"/>
            </ac:spMkLst>
          </pc:spChg>
          <pc:spChg chg="add del mod">
            <ac:chgData name="Stine Frandsen" userId="53784c9f-0844-40f4-885e-44e435c9764f" providerId="ADAL" clId="{7BAEDCD5-3800-43E3-A2B4-E274970BAF05}" dt="2022-11-14T11:07:25.912" v="457"/>
            <ac:spMkLst>
              <pc:docMk/>
              <pc:sldMasterMk cId="2263734737" sldId="2147483648"/>
              <pc:sldLayoutMk cId="3861731243" sldId="2147483659"/>
              <ac:spMk id="7" creationId="{6F2B47C3-A15B-78F4-710D-C89E8CB40665}"/>
            </ac:spMkLst>
          </pc:spChg>
          <pc:spChg chg="add del mod">
            <ac:chgData name="Stine Frandsen" userId="53784c9f-0844-40f4-885e-44e435c9764f" providerId="ADAL" clId="{7BAEDCD5-3800-43E3-A2B4-E274970BAF05}" dt="2022-11-14T11:07:25.912" v="457"/>
            <ac:spMkLst>
              <pc:docMk/>
              <pc:sldMasterMk cId="2263734737" sldId="2147483648"/>
              <pc:sldLayoutMk cId="3861731243" sldId="2147483659"/>
              <ac:spMk id="8" creationId="{F1157E1F-60B7-CD99-D6C0-B999279C2E94}"/>
            </ac:spMkLst>
          </pc:spChg>
          <pc:spChg chg="add del mod">
            <ac:chgData name="Stine Frandsen" userId="53784c9f-0844-40f4-885e-44e435c9764f" providerId="ADAL" clId="{7BAEDCD5-3800-43E3-A2B4-E274970BAF05}" dt="2022-11-14T11:07:25.912" v="457"/>
            <ac:spMkLst>
              <pc:docMk/>
              <pc:sldMasterMk cId="2263734737" sldId="2147483648"/>
              <pc:sldLayoutMk cId="3861731243" sldId="2147483659"/>
              <ac:spMk id="9" creationId="{3BF017F9-7611-2C2B-43A2-382D88EDC07C}"/>
            </ac:spMkLst>
          </pc:spChg>
          <pc:spChg chg="add mod ord">
            <ac:chgData name="Stine Frandsen" userId="53784c9f-0844-40f4-885e-44e435c9764f" providerId="ADAL" clId="{7BAEDCD5-3800-43E3-A2B4-E274970BAF05}" dt="2022-11-14T11:54:54.786" v="583" actId="207"/>
            <ac:spMkLst>
              <pc:docMk/>
              <pc:sldMasterMk cId="2263734737" sldId="2147483648"/>
              <pc:sldLayoutMk cId="3861731243" sldId="2147483659"/>
              <ac:spMk id="10" creationId="{BF20957A-9E25-8116-10DF-1C154A359F6B}"/>
            </ac:spMkLst>
          </pc:spChg>
          <pc:spChg chg="add del">
            <ac:chgData name="Stine Frandsen" userId="53784c9f-0844-40f4-885e-44e435c9764f" providerId="ADAL" clId="{7BAEDCD5-3800-43E3-A2B4-E274970BAF05}" dt="2022-11-14T11:07:40.058" v="460" actId="11529"/>
            <ac:spMkLst>
              <pc:docMk/>
              <pc:sldMasterMk cId="2263734737" sldId="2147483648"/>
              <pc:sldLayoutMk cId="3861731243" sldId="2147483659"/>
              <ac:spMk id="11" creationId="{B0CC196C-5D9E-783B-167C-35D57B4B13E4}"/>
            </ac:spMkLst>
          </pc:spChg>
          <pc:spChg chg="add del mod">
            <ac:chgData name="Stine Frandsen" userId="53784c9f-0844-40f4-885e-44e435c9764f" providerId="ADAL" clId="{7BAEDCD5-3800-43E3-A2B4-E274970BAF05}" dt="2022-11-14T11:56:53.370" v="618" actId="478"/>
            <ac:spMkLst>
              <pc:docMk/>
              <pc:sldMasterMk cId="2263734737" sldId="2147483648"/>
              <pc:sldLayoutMk cId="3861731243" sldId="2147483659"/>
              <ac:spMk id="12" creationId="{B6C3E56C-88FF-A0C1-C1FB-E2BAE33C73E3}"/>
            </ac:spMkLst>
          </pc:spChg>
          <pc:spChg chg="add del mod">
            <ac:chgData name="Stine Frandsen" userId="53784c9f-0844-40f4-885e-44e435c9764f" providerId="ADAL" clId="{7BAEDCD5-3800-43E3-A2B4-E274970BAF05}" dt="2022-11-14T11:54:13.907" v="569"/>
            <ac:spMkLst>
              <pc:docMk/>
              <pc:sldMasterMk cId="2263734737" sldId="2147483648"/>
              <pc:sldLayoutMk cId="3861731243" sldId="2147483659"/>
              <ac:spMk id="13" creationId="{F146C773-EFF5-D4BE-461F-72AC6C16D17E}"/>
            </ac:spMkLst>
          </pc:spChg>
          <pc:spChg chg="add del mod">
            <ac:chgData name="Stine Frandsen" userId="53784c9f-0844-40f4-885e-44e435c9764f" providerId="ADAL" clId="{7BAEDCD5-3800-43E3-A2B4-E274970BAF05}" dt="2022-11-14T11:54:41.196" v="575" actId="21"/>
            <ac:spMkLst>
              <pc:docMk/>
              <pc:sldMasterMk cId="2263734737" sldId="2147483648"/>
              <pc:sldLayoutMk cId="3861731243" sldId="2147483659"/>
              <ac:spMk id="14" creationId="{D95E008D-B171-2A4D-1D81-0F1796359E85}"/>
            </ac:spMkLst>
          </pc:spChg>
          <pc:spChg chg="add del mod">
            <ac:chgData name="Stine Frandsen" userId="53784c9f-0844-40f4-885e-44e435c9764f" providerId="ADAL" clId="{7BAEDCD5-3800-43E3-A2B4-E274970BAF05}" dt="2022-11-14T11:54:41.196" v="575" actId="21"/>
            <ac:spMkLst>
              <pc:docMk/>
              <pc:sldMasterMk cId="2263734737" sldId="2147483648"/>
              <pc:sldLayoutMk cId="3861731243" sldId="2147483659"/>
              <ac:spMk id="15" creationId="{0C87C1E7-17F5-E028-E473-CAA5174BFE6D}"/>
            </ac:spMkLst>
          </pc:spChg>
          <pc:spChg chg="add del mod">
            <ac:chgData name="Stine Frandsen" userId="53784c9f-0844-40f4-885e-44e435c9764f" providerId="ADAL" clId="{7BAEDCD5-3800-43E3-A2B4-E274970BAF05}" dt="2022-11-14T11:54:41.196" v="575" actId="21"/>
            <ac:spMkLst>
              <pc:docMk/>
              <pc:sldMasterMk cId="2263734737" sldId="2147483648"/>
              <pc:sldLayoutMk cId="3861731243" sldId="2147483659"/>
              <ac:spMk id="16" creationId="{05A7E300-255B-665A-DB9B-7BA3645F1341}"/>
            </ac:spMkLst>
          </pc:spChg>
          <pc:spChg chg="add mod">
            <ac:chgData name="Stine Frandsen" userId="53784c9f-0844-40f4-885e-44e435c9764f" providerId="ADAL" clId="{7BAEDCD5-3800-43E3-A2B4-E274970BAF05}" dt="2022-11-14T11:54:47.579" v="582"/>
            <ac:spMkLst>
              <pc:docMk/>
              <pc:sldMasterMk cId="2263734737" sldId="2147483648"/>
              <pc:sldLayoutMk cId="3861731243" sldId="2147483659"/>
              <ac:spMk id="17" creationId="{D76BAF33-E926-29CE-A829-408A67C3A0EB}"/>
            </ac:spMkLst>
          </pc:spChg>
          <pc:spChg chg="add mod">
            <ac:chgData name="Stine Frandsen" userId="53784c9f-0844-40f4-885e-44e435c9764f" providerId="ADAL" clId="{7BAEDCD5-3800-43E3-A2B4-E274970BAF05}" dt="2022-11-14T11:54:47.579" v="582"/>
            <ac:spMkLst>
              <pc:docMk/>
              <pc:sldMasterMk cId="2263734737" sldId="2147483648"/>
              <pc:sldLayoutMk cId="3861731243" sldId="2147483659"/>
              <ac:spMk id="18" creationId="{C9F8E59E-96F5-7710-6403-4FC8F4AE8ABE}"/>
            </ac:spMkLst>
          </pc:spChg>
          <pc:spChg chg="add mod">
            <ac:chgData name="Stine Frandsen" userId="53784c9f-0844-40f4-885e-44e435c9764f" providerId="ADAL" clId="{7BAEDCD5-3800-43E3-A2B4-E274970BAF05}" dt="2022-11-14T11:54:47.579" v="582"/>
            <ac:spMkLst>
              <pc:docMk/>
              <pc:sldMasterMk cId="2263734737" sldId="2147483648"/>
              <pc:sldLayoutMk cId="3861731243" sldId="2147483659"/>
              <ac:spMk id="19" creationId="{6867D30E-9CC9-8F35-19B2-205CD0311A28}"/>
            </ac:spMkLst>
          </pc:spChg>
          <pc:spChg chg="add mod">
            <ac:chgData name="Stine Frandsen" userId="53784c9f-0844-40f4-885e-44e435c9764f" providerId="ADAL" clId="{7BAEDCD5-3800-43E3-A2B4-E274970BAF05}" dt="2022-11-14T11:56:53.783" v="619"/>
            <ac:spMkLst>
              <pc:docMk/>
              <pc:sldMasterMk cId="2263734737" sldId="2147483648"/>
              <pc:sldLayoutMk cId="3861731243" sldId="2147483659"/>
              <ac:spMk id="20" creationId="{A88C0211-15A3-E6DC-AF24-A47D9D6855B9}"/>
            </ac:spMkLst>
          </pc:spChg>
        </pc:sldLayoutChg>
        <pc:sldLayoutChg chg="del">
          <pc:chgData name="Stine Frandsen" userId="53784c9f-0844-40f4-885e-44e435c9764f" providerId="ADAL" clId="{7BAEDCD5-3800-43E3-A2B4-E274970BAF05}" dt="2022-11-14T10:03:36.654" v="5" actId="2696"/>
          <pc:sldLayoutMkLst>
            <pc:docMk/>
            <pc:sldMasterMk cId="2263734737" sldId="2147483648"/>
            <pc:sldLayoutMk cId="3867309116" sldId="2147483659"/>
          </pc:sldLayoutMkLst>
        </pc:sldLayoutChg>
        <pc:sldLayoutChg chg="addSp delSp modSp mod ord">
          <pc:chgData name="Stine Frandsen" userId="53784c9f-0844-40f4-885e-44e435c9764f" providerId="ADAL" clId="{7BAEDCD5-3800-43E3-A2B4-E274970BAF05}" dt="2022-11-14T12:00:43.801" v="640" actId="6014"/>
          <pc:sldLayoutMkLst>
            <pc:docMk/>
            <pc:sldMasterMk cId="2263734737" sldId="2147483648"/>
            <pc:sldLayoutMk cId="3327429817" sldId="2147483660"/>
          </pc:sldLayoutMkLst>
          <pc:spChg chg="add mod">
            <ac:chgData name="Stine Frandsen" userId="53784c9f-0844-40f4-885e-44e435c9764f" providerId="ADAL" clId="{7BAEDCD5-3800-43E3-A2B4-E274970BAF05}" dt="2022-11-14T11:56:12.625" v="595" actId="14100"/>
            <ac:spMkLst>
              <pc:docMk/>
              <pc:sldMasterMk cId="2263734737" sldId="2147483648"/>
              <pc:sldLayoutMk cId="3327429817" sldId="2147483660"/>
              <ac:spMk id="2" creationId="{C74F329B-47A5-6269-A355-952C3BC6D2EA}"/>
            </ac:spMkLst>
          </pc:spChg>
          <pc:spChg chg="add mod">
            <ac:chgData name="Stine Frandsen" userId="53784c9f-0844-40f4-885e-44e435c9764f" providerId="ADAL" clId="{7BAEDCD5-3800-43E3-A2B4-E274970BAF05}" dt="2022-11-14T11:56:12.625" v="595" actId="14100"/>
            <ac:spMkLst>
              <pc:docMk/>
              <pc:sldMasterMk cId="2263734737" sldId="2147483648"/>
              <pc:sldLayoutMk cId="3327429817" sldId="2147483660"/>
              <ac:spMk id="3" creationId="{D9AD392E-8E4D-2F63-5C43-CD9BEA682857}"/>
            </ac:spMkLst>
          </pc:spChg>
          <pc:spChg chg="add mod">
            <ac:chgData name="Stine Frandsen" userId="53784c9f-0844-40f4-885e-44e435c9764f" providerId="ADAL" clId="{7BAEDCD5-3800-43E3-A2B4-E274970BAF05}" dt="2022-11-14T11:56:12.625" v="595" actId="14100"/>
            <ac:spMkLst>
              <pc:docMk/>
              <pc:sldMasterMk cId="2263734737" sldId="2147483648"/>
              <pc:sldLayoutMk cId="3327429817" sldId="2147483660"/>
              <ac:spMk id="4" creationId="{58F7CB18-0778-0F47-1AF5-396746ACC35C}"/>
            </ac:spMkLst>
          </pc:spChg>
          <pc:spChg chg="mod">
            <ac:chgData name="Stine Frandsen" userId="53784c9f-0844-40f4-885e-44e435c9764f" providerId="ADAL" clId="{7BAEDCD5-3800-43E3-A2B4-E274970BAF05}" dt="2022-11-14T11:55:40.250" v="588" actId="207"/>
            <ac:spMkLst>
              <pc:docMk/>
              <pc:sldMasterMk cId="2263734737" sldId="2147483648"/>
              <pc:sldLayoutMk cId="3327429817" sldId="2147483660"/>
              <ac:spMk id="10" creationId="{BF20957A-9E25-8116-10DF-1C154A359F6B}"/>
            </ac:spMkLst>
          </pc:spChg>
          <pc:spChg chg="mod">
            <ac:chgData name="Stine Frandsen" userId="53784c9f-0844-40f4-885e-44e435c9764f" providerId="ADAL" clId="{7BAEDCD5-3800-43E3-A2B4-E274970BAF05}" dt="2022-11-14T11:56:40.743" v="615"/>
            <ac:spMkLst>
              <pc:docMk/>
              <pc:sldMasterMk cId="2263734737" sldId="2147483648"/>
              <pc:sldLayoutMk cId="3327429817" sldId="2147483660"/>
              <ac:spMk id="12" creationId="{B6C3E56C-88FF-A0C1-C1FB-E2BAE33C73E3}"/>
            </ac:spMkLst>
          </pc:spChg>
          <pc:spChg chg="del">
            <ac:chgData name="Stine Frandsen" userId="53784c9f-0844-40f4-885e-44e435c9764f" providerId="ADAL" clId="{7BAEDCD5-3800-43E3-A2B4-E274970BAF05}" dt="2022-11-14T11:55:44.882" v="589" actId="478"/>
            <ac:spMkLst>
              <pc:docMk/>
              <pc:sldMasterMk cId="2263734737" sldId="2147483648"/>
              <pc:sldLayoutMk cId="3327429817" sldId="2147483660"/>
              <ac:spMk id="17" creationId="{D76BAF33-E926-29CE-A829-408A67C3A0EB}"/>
            </ac:spMkLst>
          </pc:spChg>
          <pc:spChg chg="del">
            <ac:chgData name="Stine Frandsen" userId="53784c9f-0844-40f4-885e-44e435c9764f" providerId="ADAL" clId="{7BAEDCD5-3800-43E3-A2B4-E274970BAF05}" dt="2022-11-14T11:55:44.882" v="589" actId="478"/>
            <ac:spMkLst>
              <pc:docMk/>
              <pc:sldMasterMk cId="2263734737" sldId="2147483648"/>
              <pc:sldLayoutMk cId="3327429817" sldId="2147483660"/>
              <ac:spMk id="18" creationId="{C9F8E59E-96F5-7710-6403-4FC8F4AE8ABE}"/>
            </ac:spMkLst>
          </pc:spChg>
          <pc:spChg chg="del">
            <ac:chgData name="Stine Frandsen" userId="53784c9f-0844-40f4-885e-44e435c9764f" providerId="ADAL" clId="{7BAEDCD5-3800-43E3-A2B4-E274970BAF05}" dt="2022-11-14T11:55:44.882" v="589" actId="478"/>
            <ac:spMkLst>
              <pc:docMk/>
              <pc:sldMasterMk cId="2263734737" sldId="2147483648"/>
              <pc:sldLayoutMk cId="3327429817" sldId="2147483660"/>
              <ac:spMk id="19" creationId="{6867D30E-9CC9-8F35-19B2-205CD0311A28}"/>
            </ac:spMkLst>
          </pc:spChg>
        </pc:sldLayoutChg>
        <pc:sldLayoutChg chg="addSp delSp modSp mod">
          <pc:chgData name="Stine Frandsen" userId="53784c9f-0844-40f4-885e-44e435c9764f" providerId="ADAL" clId="{7BAEDCD5-3800-43E3-A2B4-E274970BAF05}" dt="2022-11-14T12:00:59.746" v="641" actId="6014"/>
          <pc:sldLayoutMkLst>
            <pc:docMk/>
            <pc:sldMasterMk cId="2263734737" sldId="2147483648"/>
            <pc:sldLayoutMk cId="2006001848" sldId="2147483661"/>
          </pc:sldLayoutMkLst>
          <pc:spChg chg="add mod">
            <ac:chgData name="Stine Frandsen" userId="53784c9f-0844-40f4-885e-44e435c9764f" providerId="ADAL" clId="{7BAEDCD5-3800-43E3-A2B4-E274970BAF05}" dt="2022-11-14T11:56:48.460" v="617"/>
            <ac:spMkLst>
              <pc:docMk/>
              <pc:sldMasterMk cId="2263734737" sldId="2147483648"/>
              <pc:sldLayoutMk cId="2006001848" sldId="2147483661"/>
              <ac:spMk id="2" creationId="{5E5DA2AC-E828-A7F3-3851-6AD09F932D98}"/>
            </ac:spMkLst>
          </pc:spChg>
          <pc:spChg chg="add mod">
            <ac:chgData name="Stine Frandsen" userId="53784c9f-0844-40f4-885e-44e435c9764f" providerId="ADAL" clId="{7BAEDCD5-3800-43E3-A2B4-E274970BAF05}" dt="2022-11-14T11:57:58.126" v="626" actId="14100"/>
            <ac:spMkLst>
              <pc:docMk/>
              <pc:sldMasterMk cId="2263734737" sldId="2147483648"/>
              <pc:sldLayoutMk cId="2006001848" sldId="2147483661"/>
              <ac:spMk id="3" creationId="{3FC83DF0-D9B3-5DB8-9B37-BE92486A1539}"/>
            </ac:spMkLst>
          </pc:spChg>
          <pc:spChg chg="add mod">
            <ac:chgData name="Stine Frandsen" userId="53784c9f-0844-40f4-885e-44e435c9764f" providerId="ADAL" clId="{7BAEDCD5-3800-43E3-A2B4-E274970BAF05}" dt="2022-11-14T11:57:55.336" v="625" actId="14100"/>
            <ac:spMkLst>
              <pc:docMk/>
              <pc:sldMasterMk cId="2263734737" sldId="2147483648"/>
              <pc:sldLayoutMk cId="2006001848" sldId="2147483661"/>
              <ac:spMk id="4" creationId="{27398974-1856-2C12-909B-DE9A9BCB2C37}"/>
            </ac:spMkLst>
          </pc:spChg>
          <pc:spChg chg="add mod">
            <ac:chgData name="Stine Frandsen" userId="53784c9f-0844-40f4-885e-44e435c9764f" providerId="ADAL" clId="{7BAEDCD5-3800-43E3-A2B4-E274970BAF05}" dt="2022-11-14T11:57:52.501" v="624" actId="14100"/>
            <ac:spMkLst>
              <pc:docMk/>
              <pc:sldMasterMk cId="2263734737" sldId="2147483648"/>
              <pc:sldLayoutMk cId="2006001848" sldId="2147483661"/>
              <ac:spMk id="5" creationId="{8FBC358E-0322-3EB1-D785-14DFA04C3284}"/>
            </ac:spMkLst>
          </pc:spChg>
          <pc:spChg chg="mod">
            <ac:chgData name="Stine Frandsen" userId="53784c9f-0844-40f4-885e-44e435c9764f" providerId="ADAL" clId="{7BAEDCD5-3800-43E3-A2B4-E274970BAF05}" dt="2022-11-14T11:55:27.143" v="586" actId="207"/>
            <ac:spMkLst>
              <pc:docMk/>
              <pc:sldMasterMk cId="2263734737" sldId="2147483648"/>
              <pc:sldLayoutMk cId="2006001848" sldId="2147483661"/>
              <ac:spMk id="10" creationId="{BF20957A-9E25-8116-10DF-1C154A359F6B}"/>
            </ac:spMkLst>
          </pc:spChg>
          <pc:spChg chg="del">
            <ac:chgData name="Stine Frandsen" userId="53784c9f-0844-40f4-885e-44e435c9764f" providerId="ADAL" clId="{7BAEDCD5-3800-43E3-A2B4-E274970BAF05}" dt="2022-11-14T11:56:48.061" v="616" actId="478"/>
            <ac:spMkLst>
              <pc:docMk/>
              <pc:sldMasterMk cId="2263734737" sldId="2147483648"/>
              <pc:sldLayoutMk cId="2006001848" sldId="2147483661"/>
              <ac:spMk id="12" creationId="{B6C3E56C-88FF-A0C1-C1FB-E2BAE33C73E3}"/>
            </ac:spMkLst>
          </pc:spChg>
          <pc:spChg chg="del">
            <ac:chgData name="Stine Frandsen" userId="53784c9f-0844-40f4-885e-44e435c9764f" providerId="ADAL" clId="{7BAEDCD5-3800-43E3-A2B4-E274970BAF05}" dt="2022-11-14T11:57:39.975" v="620" actId="478"/>
            <ac:spMkLst>
              <pc:docMk/>
              <pc:sldMasterMk cId="2263734737" sldId="2147483648"/>
              <pc:sldLayoutMk cId="2006001848" sldId="2147483661"/>
              <ac:spMk id="17" creationId="{D76BAF33-E926-29CE-A829-408A67C3A0EB}"/>
            </ac:spMkLst>
          </pc:spChg>
          <pc:spChg chg="del">
            <ac:chgData name="Stine Frandsen" userId="53784c9f-0844-40f4-885e-44e435c9764f" providerId="ADAL" clId="{7BAEDCD5-3800-43E3-A2B4-E274970BAF05}" dt="2022-11-14T11:57:40.636" v="621" actId="478"/>
            <ac:spMkLst>
              <pc:docMk/>
              <pc:sldMasterMk cId="2263734737" sldId="2147483648"/>
              <pc:sldLayoutMk cId="2006001848" sldId="2147483661"/>
              <ac:spMk id="18" creationId="{C9F8E59E-96F5-7710-6403-4FC8F4AE8ABE}"/>
            </ac:spMkLst>
          </pc:spChg>
          <pc:spChg chg="del">
            <ac:chgData name="Stine Frandsen" userId="53784c9f-0844-40f4-885e-44e435c9764f" providerId="ADAL" clId="{7BAEDCD5-3800-43E3-A2B4-E274970BAF05}" dt="2022-11-14T11:57:41.533" v="622" actId="478"/>
            <ac:spMkLst>
              <pc:docMk/>
              <pc:sldMasterMk cId="2263734737" sldId="2147483648"/>
              <pc:sldLayoutMk cId="2006001848" sldId="2147483661"/>
              <ac:spMk id="19" creationId="{6867D30E-9CC9-8F35-19B2-205CD0311A28}"/>
            </ac:spMkLst>
          </pc:spChg>
        </pc:sldLayoutChg>
        <pc:sldLayoutChg chg="addSp delSp modSp mod ord">
          <pc:chgData name="Stine Frandsen" userId="53784c9f-0844-40f4-885e-44e435c9764f" providerId="ADAL" clId="{7BAEDCD5-3800-43E3-A2B4-E274970BAF05}" dt="2022-11-14T12:00:29.984" v="639" actId="6014"/>
          <pc:sldLayoutMkLst>
            <pc:docMk/>
            <pc:sldMasterMk cId="2263734737" sldId="2147483648"/>
            <pc:sldLayoutMk cId="732667137" sldId="2147483662"/>
          </pc:sldLayoutMkLst>
          <pc:spChg chg="add mod">
            <ac:chgData name="Stine Frandsen" userId="53784c9f-0844-40f4-885e-44e435c9764f" providerId="ADAL" clId="{7BAEDCD5-3800-43E3-A2B4-E274970BAF05}" dt="2022-11-14T11:58:55.636" v="636" actId="14100"/>
            <ac:spMkLst>
              <pc:docMk/>
              <pc:sldMasterMk cId="2263734737" sldId="2147483648"/>
              <pc:sldLayoutMk cId="732667137" sldId="2147483662"/>
              <ac:spMk id="2" creationId="{5B15AFEB-D68A-B29B-8D2F-D678C33244C0}"/>
            </ac:spMkLst>
          </pc:spChg>
          <pc:spChg chg="add mod">
            <ac:chgData name="Stine Frandsen" userId="53784c9f-0844-40f4-885e-44e435c9764f" providerId="ADAL" clId="{7BAEDCD5-3800-43E3-A2B4-E274970BAF05}" dt="2022-11-14T11:58:49.681" v="634" actId="14100"/>
            <ac:spMkLst>
              <pc:docMk/>
              <pc:sldMasterMk cId="2263734737" sldId="2147483648"/>
              <pc:sldLayoutMk cId="732667137" sldId="2147483662"/>
              <ac:spMk id="3" creationId="{23222F3E-CE82-7A12-8F99-84CB4D288A2B}"/>
            </ac:spMkLst>
          </pc:spChg>
          <pc:spChg chg="mod">
            <ac:chgData name="Stine Frandsen" userId="53784c9f-0844-40f4-885e-44e435c9764f" providerId="ADAL" clId="{7BAEDCD5-3800-43E3-A2B4-E274970BAF05}" dt="2022-11-14T11:58:21.207" v="628" actId="207"/>
            <ac:spMkLst>
              <pc:docMk/>
              <pc:sldMasterMk cId="2263734737" sldId="2147483648"/>
              <pc:sldLayoutMk cId="732667137" sldId="2147483662"/>
              <ac:spMk id="10" creationId="{BF20957A-9E25-8116-10DF-1C154A359F6B}"/>
            </ac:spMkLst>
          </pc:spChg>
          <pc:spChg chg="del">
            <ac:chgData name="Stine Frandsen" userId="53784c9f-0844-40f4-885e-44e435c9764f" providerId="ADAL" clId="{7BAEDCD5-3800-43E3-A2B4-E274970BAF05}" dt="2022-11-14T11:58:38.144" v="631" actId="478"/>
            <ac:spMkLst>
              <pc:docMk/>
              <pc:sldMasterMk cId="2263734737" sldId="2147483648"/>
              <pc:sldLayoutMk cId="732667137" sldId="2147483662"/>
              <ac:spMk id="17" creationId="{D76BAF33-E926-29CE-A829-408A67C3A0EB}"/>
            </ac:spMkLst>
          </pc:spChg>
          <pc:spChg chg="mod">
            <ac:chgData name="Stine Frandsen" userId="53784c9f-0844-40f4-885e-44e435c9764f" providerId="ADAL" clId="{7BAEDCD5-3800-43E3-A2B4-E274970BAF05}" dt="2022-11-14T11:58:43.547" v="633" actId="14100"/>
            <ac:spMkLst>
              <pc:docMk/>
              <pc:sldMasterMk cId="2263734737" sldId="2147483648"/>
              <pc:sldLayoutMk cId="732667137" sldId="2147483662"/>
              <ac:spMk id="18" creationId="{C9F8E59E-96F5-7710-6403-4FC8F4AE8ABE}"/>
            </ac:spMkLst>
          </pc:spChg>
          <pc:spChg chg="del mod">
            <ac:chgData name="Stine Frandsen" userId="53784c9f-0844-40f4-885e-44e435c9764f" providerId="ADAL" clId="{7BAEDCD5-3800-43E3-A2B4-E274970BAF05}" dt="2022-11-14T11:58:37.058" v="630" actId="478"/>
            <ac:spMkLst>
              <pc:docMk/>
              <pc:sldMasterMk cId="2263734737" sldId="2147483648"/>
              <pc:sldLayoutMk cId="732667137" sldId="2147483662"/>
              <ac:spMk id="19" creationId="{6867D30E-9CC9-8F35-19B2-205CD0311A28}"/>
            </ac:spMkLst>
          </pc:spChg>
        </pc:sldLayoutChg>
      </pc:sldMasterChg>
      <pc:sldMasterChg chg="del addSldLayout delSldLayout modSldLayout">
        <pc:chgData name="Stine Frandsen" userId="53784c9f-0844-40f4-885e-44e435c9764f" providerId="ADAL" clId="{7BAEDCD5-3800-43E3-A2B4-E274970BAF05}" dt="2022-11-14T11:06:32.881" v="430" actId="2696"/>
        <pc:sldMasterMkLst>
          <pc:docMk/>
          <pc:sldMasterMk cId="2813578205" sldId="2147483660"/>
        </pc:sldMasterMkLst>
        <pc:sldLayoutChg chg="del">
          <pc:chgData name="Stine Frandsen" userId="53784c9f-0844-40f4-885e-44e435c9764f" providerId="ADAL" clId="{7BAEDCD5-3800-43E3-A2B4-E274970BAF05}" dt="2022-11-14T11:06:32.835" v="420" actId="2696"/>
          <pc:sldLayoutMkLst>
            <pc:docMk/>
            <pc:sldMasterMk cId="2813578205" sldId="2147483660"/>
            <pc:sldLayoutMk cId="140411546" sldId="2147483661"/>
          </pc:sldLayoutMkLst>
        </pc:sldLayoutChg>
        <pc:sldLayoutChg chg="del">
          <pc:chgData name="Stine Frandsen" userId="53784c9f-0844-40f4-885e-44e435c9764f" providerId="ADAL" clId="{7BAEDCD5-3800-43E3-A2B4-E274970BAF05}" dt="2022-11-14T11:06:32.844" v="421" actId="2696"/>
          <pc:sldLayoutMkLst>
            <pc:docMk/>
            <pc:sldMasterMk cId="2813578205" sldId="2147483660"/>
            <pc:sldLayoutMk cId="163750837" sldId="2147483662"/>
          </pc:sldLayoutMkLst>
        </pc:sldLayoutChg>
        <pc:sldLayoutChg chg="del">
          <pc:chgData name="Stine Frandsen" userId="53784c9f-0844-40f4-885e-44e435c9764f" providerId="ADAL" clId="{7BAEDCD5-3800-43E3-A2B4-E274970BAF05}" dt="2022-11-14T11:06:32.856" v="423" actId="2696"/>
          <pc:sldLayoutMkLst>
            <pc:docMk/>
            <pc:sldMasterMk cId="2813578205" sldId="2147483660"/>
            <pc:sldLayoutMk cId="3425215356" sldId="2147483663"/>
          </pc:sldLayoutMkLst>
        </pc:sldLayoutChg>
        <pc:sldLayoutChg chg="del">
          <pc:chgData name="Stine Frandsen" userId="53784c9f-0844-40f4-885e-44e435c9764f" providerId="ADAL" clId="{7BAEDCD5-3800-43E3-A2B4-E274970BAF05}" dt="2022-11-14T11:06:32.861" v="424" actId="2696"/>
          <pc:sldLayoutMkLst>
            <pc:docMk/>
            <pc:sldMasterMk cId="2813578205" sldId="2147483660"/>
            <pc:sldLayoutMk cId="4222425269" sldId="2147483664"/>
          </pc:sldLayoutMkLst>
        </pc:sldLayoutChg>
        <pc:sldLayoutChg chg="del">
          <pc:chgData name="Stine Frandsen" userId="53784c9f-0844-40f4-885e-44e435c9764f" providerId="ADAL" clId="{7BAEDCD5-3800-43E3-A2B4-E274970BAF05}" dt="2022-11-14T11:06:32.865" v="425" actId="2696"/>
          <pc:sldLayoutMkLst>
            <pc:docMk/>
            <pc:sldMasterMk cId="2813578205" sldId="2147483660"/>
            <pc:sldLayoutMk cId="4055696267" sldId="2147483665"/>
          </pc:sldLayoutMkLst>
        </pc:sldLayoutChg>
        <pc:sldLayoutChg chg="del">
          <pc:chgData name="Stine Frandsen" userId="53784c9f-0844-40f4-885e-44e435c9764f" providerId="ADAL" clId="{7BAEDCD5-3800-43E3-A2B4-E274970BAF05}" dt="2022-11-14T11:06:32.869" v="426" actId="2696"/>
          <pc:sldLayoutMkLst>
            <pc:docMk/>
            <pc:sldMasterMk cId="2813578205" sldId="2147483660"/>
            <pc:sldLayoutMk cId="394045635" sldId="2147483666"/>
          </pc:sldLayoutMkLst>
        </pc:sldLayoutChg>
        <pc:sldLayoutChg chg="del">
          <pc:chgData name="Stine Frandsen" userId="53784c9f-0844-40f4-885e-44e435c9764f" providerId="ADAL" clId="{7BAEDCD5-3800-43E3-A2B4-E274970BAF05}" dt="2022-11-14T11:06:32.872" v="427" actId="2696"/>
          <pc:sldLayoutMkLst>
            <pc:docMk/>
            <pc:sldMasterMk cId="2813578205" sldId="2147483660"/>
            <pc:sldLayoutMk cId="3203205622" sldId="2147483667"/>
          </pc:sldLayoutMkLst>
        </pc:sldLayoutChg>
        <pc:sldLayoutChg chg="del">
          <pc:chgData name="Stine Frandsen" userId="53784c9f-0844-40f4-885e-44e435c9764f" providerId="ADAL" clId="{7BAEDCD5-3800-43E3-A2B4-E274970BAF05}" dt="2022-11-14T11:06:32.875" v="428" actId="2696"/>
          <pc:sldLayoutMkLst>
            <pc:docMk/>
            <pc:sldMasterMk cId="2813578205" sldId="2147483660"/>
            <pc:sldLayoutMk cId="3243092255" sldId="2147483668"/>
          </pc:sldLayoutMkLst>
        </pc:sldLayoutChg>
        <pc:sldLayoutChg chg="del">
          <pc:chgData name="Stine Frandsen" userId="53784c9f-0844-40f4-885e-44e435c9764f" providerId="ADAL" clId="{7BAEDCD5-3800-43E3-A2B4-E274970BAF05}" dt="2022-11-14T11:06:32.878" v="429" actId="2696"/>
          <pc:sldLayoutMkLst>
            <pc:docMk/>
            <pc:sldMasterMk cId="2813578205" sldId="2147483660"/>
            <pc:sldLayoutMk cId="3993286604" sldId="2147483669"/>
          </pc:sldLayoutMkLst>
        </pc:sldLayoutChg>
        <pc:sldLayoutChg chg="new del mod">
          <pc:chgData name="Stine Frandsen" userId="53784c9f-0844-40f4-885e-44e435c9764f" providerId="ADAL" clId="{7BAEDCD5-3800-43E3-A2B4-E274970BAF05}" dt="2022-11-14T11:06:32.849" v="422" actId="2696"/>
          <pc:sldLayoutMkLst>
            <pc:docMk/>
            <pc:sldMasterMk cId="2813578205" sldId="2147483660"/>
            <pc:sldLayoutMk cId="745150224" sldId="2147483670"/>
          </pc:sldLayoutMkLst>
        </pc:sldLayoutChg>
      </pc:sldMasterChg>
      <pc:sldMasterChg chg="del delSldLayout">
        <pc:chgData name="Stine Frandsen" userId="53784c9f-0844-40f4-885e-44e435c9764f" providerId="ADAL" clId="{7BAEDCD5-3800-43E3-A2B4-E274970BAF05}" dt="2022-11-14T11:06:34.188" v="440" actId="2696"/>
        <pc:sldMasterMkLst>
          <pc:docMk/>
          <pc:sldMasterMk cId="3155571707" sldId="2147483671"/>
        </pc:sldMasterMkLst>
        <pc:sldLayoutChg chg="del">
          <pc:chgData name="Stine Frandsen" userId="53784c9f-0844-40f4-885e-44e435c9764f" providerId="ADAL" clId="{7BAEDCD5-3800-43E3-A2B4-E274970BAF05}" dt="2022-11-14T11:06:34.167" v="431" actId="2696"/>
          <pc:sldLayoutMkLst>
            <pc:docMk/>
            <pc:sldMasterMk cId="3155571707" sldId="2147483671"/>
            <pc:sldLayoutMk cId="2280275455" sldId="2147483672"/>
          </pc:sldLayoutMkLst>
        </pc:sldLayoutChg>
        <pc:sldLayoutChg chg="del">
          <pc:chgData name="Stine Frandsen" userId="53784c9f-0844-40f4-885e-44e435c9764f" providerId="ADAL" clId="{7BAEDCD5-3800-43E3-A2B4-E274970BAF05}" dt="2022-11-14T11:06:34.171" v="432" actId="2696"/>
          <pc:sldLayoutMkLst>
            <pc:docMk/>
            <pc:sldMasterMk cId="3155571707" sldId="2147483671"/>
            <pc:sldLayoutMk cId="1933568146" sldId="2147483673"/>
          </pc:sldLayoutMkLst>
        </pc:sldLayoutChg>
        <pc:sldLayoutChg chg="del">
          <pc:chgData name="Stine Frandsen" userId="53784c9f-0844-40f4-885e-44e435c9764f" providerId="ADAL" clId="{7BAEDCD5-3800-43E3-A2B4-E274970BAF05}" dt="2022-11-14T11:06:34.175" v="433" actId="2696"/>
          <pc:sldLayoutMkLst>
            <pc:docMk/>
            <pc:sldMasterMk cId="3155571707" sldId="2147483671"/>
            <pc:sldLayoutMk cId="622389244" sldId="2147483674"/>
          </pc:sldLayoutMkLst>
        </pc:sldLayoutChg>
        <pc:sldLayoutChg chg="del">
          <pc:chgData name="Stine Frandsen" userId="53784c9f-0844-40f4-885e-44e435c9764f" providerId="ADAL" clId="{7BAEDCD5-3800-43E3-A2B4-E274970BAF05}" dt="2022-11-14T11:06:34.179" v="434" actId="2696"/>
          <pc:sldLayoutMkLst>
            <pc:docMk/>
            <pc:sldMasterMk cId="3155571707" sldId="2147483671"/>
            <pc:sldLayoutMk cId="1560721720" sldId="2147483675"/>
          </pc:sldLayoutMkLst>
        </pc:sldLayoutChg>
        <pc:sldLayoutChg chg="del">
          <pc:chgData name="Stine Frandsen" userId="53784c9f-0844-40f4-885e-44e435c9764f" providerId="ADAL" clId="{7BAEDCD5-3800-43E3-A2B4-E274970BAF05}" dt="2022-11-14T11:06:34.181" v="435" actId="2696"/>
          <pc:sldLayoutMkLst>
            <pc:docMk/>
            <pc:sldMasterMk cId="3155571707" sldId="2147483671"/>
            <pc:sldLayoutMk cId="3923588636" sldId="2147483676"/>
          </pc:sldLayoutMkLst>
        </pc:sldLayoutChg>
        <pc:sldLayoutChg chg="del">
          <pc:chgData name="Stine Frandsen" userId="53784c9f-0844-40f4-885e-44e435c9764f" providerId="ADAL" clId="{7BAEDCD5-3800-43E3-A2B4-E274970BAF05}" dt="2022-11-14T11:06:34.182" v="436" actId="2696"/>
          <pc:sldLayoutMkLst>
            <pc:docMk/>
            <pc:sldMasterMk cId="3155571707" sldId="2147483671"/>
            <pc:sldLayoutMk cId="2817063786" sldId="2147483677"/>
          </pc:sldLayoutMkLst>
        </pc:sldLayoutChg>
        <pc:sldLayoutChg chg="del">
          <pc:chgData name="Stine Frandsen" userId="53784c9f-0844-40f4-885e-44e435c9764f" providerId="ADAL" clId="{7BAEDCD5-3800-43E3-A2B4-E274970BAF05}" dt="2022-11-14T11:06:34.184" v="437" actId="2696"/>
          <pc:sldLayoutMkLst>
            <pc:docMk/>
            <pc:sldMasterMk cId="3155571707" sldId="2147483671"/>
            <pc:sldLayoutMk cId="1890053797" sldId="2147483678"/>
          </pc:sldLayoutMkLst>
        </pc:sldLayoutChg>
        <pc:sldLayoutChg chg="del">
          <pc:chgData name="Stine Frandsen" userId="53784c9f-0844-40f4-885e-44e435c9764f" providerId="ADAL" clId="{7BAEDCD5-3800-43E3-A2B4-E274970BAF05}" dt="2022-11-14T11:06:34.185" v="438" actId="2696"/>
          <pc:sldLayoutMkLst>
            <pc:docMk/>
            <pc:sldMasterMk cId="3155571707" sldId="2147483671"/>
            <pc:sldLayoutMk cId="3367489263" sldId="2147483679"/>
          </pc:sldLayoutMkLst>
        </pc:sldLayoutChg>
        <pc:sldLayoutChg chg="del">
          <pc:chgData name="Stine Frandsen" userId="53784c9f-0844-40f4-885e-44e435c9764f" providerId="ADAL" clId="{7BAEDCD5-3800-43E3-A2B4-E274970BAF05}" dt="2022-11-14T11:06:34.186" v="439" actId="2696"/>
          <pc:sldLayoutMkLst>
            <pc:docMk/>
            <pc:sldMasterMk cId="3155571707" sldId="2147483671"/>
            <pc:sldLayoutMk cId="768213538" sldId="2147483680"/>
          </pc:sldLayoutMkLst>
        </pc:sldLayoutChg>
      </pc:sldMasterChg>
      <pc:sldMasterChg chg="del delSldLayout">
        <pc:chgData name="Stine Frandsen" userId="53784c9f-0844-40f4-885e-44e435c9764f" providerId="ADAL" clId="{7BAEDCD5-3800-43E3-A2B4-E274970BAF05}" dt="2022-11-14T11:06:35.227" v="450" actId="2696"/>
        <pc:sldMasterMkLst>
          <pc:docMk/>
          <pc:sldMasterMk cId="3817437339" sldId="2147483681"/>
        </pc:sldMasterMkLst>
        <pc:sldLayoutChg chg="del">
          <pc:chgData name="Stine Frandsen" userId="53784c9f-0844-40f4-885e-44e435c9764f" providerId="ADAL" clId="{7BAEDCD5-3800-43E3-A2B4-E274970BAF05}" dt="2022-11-14T11:06:35.213" v="441" actId="2696"/>
          <pc:sldLayoutMkLst>
            <pc:docMk/>
            <pc:sldMasterMk cId="3817437339" sldId="2147483681"/>
            <pc:sldLayoutMk cId="1266628990" sldId="2147483682"/>
          </pc:sldLayoutMkLst>
        </pc:sldLayoutChg>
        <pc:sldLayoutChg chg="del">
          <pc:chgData name="Stine Frandsen" userId="53784c9f-0844-40f4-885e-44e435c9764f" providerId="ADAL" clId="{7BAEDCD5-3800-43E3-A2B4-E274970BAF05}" dt="2022-11-14T11:06:35.215" v="442" actId="2696"/>
          <pc:sldLayoutMkLst>
            <pc:docMk/>
            <pc:sldMasterMk cId="3817437339" sldId="2147483681"/>
            <pc:sldLayoutMk cId="3004823292" sldId="2147483683"/>
          </pc:sldLayoutMkLst>
        </pc:sldLayoutChg>
        <pc:sldLayoutChg chg="del">
          <pc:chgData name="Stine Frandsen" userId="53784c9f-0844-40f4-885e-44e435c9764f" providerId="ADAL" clId="{7BAEDCD5-3800-43E3-A2B4-E274970BAF05}" dt="2022-11-14T11:06:35.216" v="443" actId="2696"/>
          <pc:sldLayoutMkLst>
            <pc:docMk/>
            <pc:sldMasterMk cId="3817437339" sldId="2147483681"/>
            <pc:sldLayoutMk cId="628247014" sldId="2147483684"/>
          </pc:sldLayoutMkLst>
        </pc:sldLayoutChg>
        <pc:sldLayoutChg chg="del">
          <pc:chgData name="Stine Frandsen" userId="53784c9f-0844-40f4-885e-44e435c9764f" providerId="ADAL" clId="{7BAEDCD5-3800-43E3-A2B4-E274970BAF05}" dt="2022-11-14T11:06:35.218" v="444" actId="2696"/>
          <pc:sldLayoutMkLst>
            <pc:docMk/>
            <pc:sldMasterMk cId="3817437339" sldId="2147483681"/>
            <pc:sldLayoutMk cId="271718626" sldId="2147483685"/>
          </pc:sldLayoutMkLst>
        </pc:sldLayoutChg>
        <pc:sldLayoutChg chg="del">
          <pc:chgData name="Stine Frandsen" userId="53784c9f-0844-40f4-885e-44e435c9764f" providerId="ADAL" clId="{7BAEDCD5-3800-43E3-A2B4-E274970BAF05}" dt="2022-11-14T11:06:35.219" v="445" actId="2696"/>
          <pc:sldLayoutMkLst>
            <pc:docMk/>
            <pc:sldMasterMk cId="3817437339" sldId="2147483681"/>
            <pc:sldLayoutMk cId="438134007" sldId="2147483686"/>
          </pc:sldLayoutMkLst>
        </pc:sldLayoutChg>
        <pc:sldLayoutChg chg="del">
          <pc:chgData name="Stine Frandsen" userId="53784c9f-0844-40f4-885e-44e435c9764f" providerId="ADAL" clId="{7BAEDCD5-3800-43E3-A2B4-E274970BAF05}" dt="2022-11-14T11:06:35.221" v="446" actId="2696"/>
          <pc:sldLayoutMkLst>
            <pc:docMk/>
            <pc:sldMasterMk cId="3817437339" sldId="2147483681"/>
            <pc:sldLayoutMk cId="4100980205" sldId="2147483687"/>
          </pc:sldLayoutMkLst>
        </pc:sldLayoutChg>
        <pc:sldLayoutChg chg="del">
          <pc:chgData name="Stine Frandsen" userId="53784c9f-0844-40f4-885e-44e435c9764f" providerId="ADAL" clId="{7BAEDCD5-3800-43E3-A2B4-E274970BAF05}" dt="2022-11-14T11:06:35.222" v="447" actId="2696"/>
          <pc:sldLayoutMkLst>
            <pc:docMk/>
            <pc:sldMasterMk cId="3817437339" sldId="2147483681"/>
            <pc:sldLayoutMk cId="2903786303" sldId="2147483688"/>
          </pc:sldLayoutMkLst>
        </pc:sldLayoutChg>
        <pc:sldLayoutChg chg="del">
          <pc:chgData name="Stine Frandsen" userId="53784c9f-0844-40f4-885e-44e435c9764f" providerId="ADAL" clId="{7BAEDCD5-3800-43E3-A2B4-E274970BAF05}" dt="2022-11-14T11:06:35.223" v="448" actId="2696"/>
          <pc:sldLayoutMkLst>
            <pc:docMk/>
            <pc:sldMasterMk cId="3817437339" sldId="2147483681"/>
            <pc:sldLayoutMk cId="3173769189" sldId="2147483689"/>
          </pc:sldLayoutMkLst>
        </pc:sldLayoutChg>
        <pc:sldLayoutChg chg="del">
          <pc:chgData name="Stine Frandsen" userId="53784c9f-0844-40f4-885e-44e435c9764f" providerId="ADAL" clId="{7BAEDCD5-3800-43E3-A2B4-E274970BAF05}" dt="2022-11-14T11:06:35.224" v="449" actId="2696"/>
          <pc:sldLayoutMkLst>
            <pc:docMk/>
            <pc:sldMasterMk cId="3817437339" sldId="2147483681"/>
            <pc:sldLayoutMk cId="3453215686" sldId="214748369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0020C-1DAE-4D3A-9FB3-03B436BE5304}" type="datetimeFigureOut">
              <a:rPr lang="da-DK" smtClean="0"/>
              <a:t>07-12-2022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18415-13C3-4214-B83B-20D6947509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067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6683913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etlitteratur.dk/ordfraenandensmund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54544873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8415-13C3-4214-B83B-20D69475098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4803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video 2 - om kunstig intelligens og maskiner der skriver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Den næste video viser to værker som bibliotekerne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 lavet, som vi skal prøve i dag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da-DK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https://vimeo.com/766839139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Hør om eleverne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nogle spørgsmål, så alle forstår hvad det handler om.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8415-13C3-4214-B83B-20D694750984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4683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 smtClean="0"/>
              <a:t>2: Værkdemonstration (blå slides) – brug i alt 10 min.</a:t>
            </a:r>
          </a:p>
          <a:p>
            <a:endParaRPr lang="da-DK" baseline="0" dirty="0" smtClean="0"/>
          </a:p>
          <a:p>
            <a:r>
              <a:rPr lang="da-DK" baseline="0" dirty="0" smtClean="0"/>
              <a:t>Nu skal I prøve to eksempler på digital litteratur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8415-13C3-4214-B83B-20D694750984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8748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Fortæl om værket og hvordan det virker.</a:t>
            </a:r>
          </a:p>
          <a:p>
            <a:endParaRPr lang="da-DK" dirty="0" smtClean="0"/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 skal I prøve Ord fra en andens mund. Find jeres computere frem</a:t>
            </a:r>
            <a:b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gå på nettet. Imens læser jeg lidt op om værket.</a:t>
            </a:r>
          </a:p>
          <a:p>
            <a: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”Hvordan ser en kat, et barn, en desperat single på pandemien?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Kreativ koder og digital forfatter Andreas Refsgaard har sammen Roskilde Bibliotekerne skabt et interaktivt værk med pandemien som tema. I værket ser du</a:t>
            </a:r>
            <a:b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 selv gennem computerens kamera, ligesom i videomøder og fjernundervisning.</a:t>
            </a:r>
            <a:b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 når du åbner munden, er det ikke dine ord der kommer ud. I stedet er det fortællinger fra en kat, et barn, en Netto-medarbejder, der hopper frem på skærmen.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altså ord fra en andens mund. Eller er det? Billederne af personer og dyr er</a:t>
            </a:r>
            <a:b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skabt af en algoritme. Deres personlige tekster er skabt af en kunstig intelligens kaldet GPT-3. Er det kunst eller bare kunstigt? Gå selv med på legen her”</a:t>
            </a: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Link til værket: </a:t>
            </a:r>
            <a:r>
              <a:rPr lang="da-DK" u="sng" dirty="0" smtClean="0">
                <a:solidFill>
                  <a:schemeClr val="hlink"/>
                </a:solidFill>
                <a:hlinkClick r:id="rId3"/>
              </a:rPr>
              <a:t>https://netlitteratur.dk/ordfraenandensmund/</a:t>
            </a:r>
            <a:endParaRPr lang="da-DK" u="sng" dirty="0" smtClean="0">
              <a:solidFill>
                <a:schemeClr val="hlink"/>
              </a:solidFill>
            </a:endParaRP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8415-13C3-4214-B83B-20D694750984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51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Fortæl om</a:t>
            </a:r>
            <a:r>
              <a:rPr lang="da-DK" baseline="0" dirty="0" smtClean="0"/>
              <a:t> værket og hvordan den </a:t>
            </a:r>
            <a:r>
              <a:rPr lang="da-DK" baseline="0" dirty="0" smtClean="0"/>
              <a:t>virker. Fortæl </a:t>
            </a:r>
            <a:r>
              <a:rPr lang="da-DK" baseline="0" dirty="0" smtClean="0"/>
              <a:t>lidt om forfatter Lea Marie Løppenthin, og om hendes bidrag af tekster til maskinen</a:t>
            </a:r>
            <a:r>
              <a:rPr lang="da-DK" baseline="0" dirty="0" smtClean="0"/>
              <a:t>.</a:t>
            </a:r>
            <a:br>
              <a:rPr lang="da-DK" baseline="0" dirty="0" smtClean="0"/>
            </a:br>
            <a: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skal prøve ”Pandemipoesimaskinen”. Det er et værk lavet til jeres mobiler. Forfatteren Lea Marie Løppenthin blev bedt af biblioteket om at skrive sætninger</a:t>
            </a:r>
            <a:b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havde relation til pandemien og har samlet dem i nogle kategorier. I som læsere kan vælge og sammensætte hendes linjer som I vil til et digt om pandemi. Det skal I gøre nu.  Når I er færdige med jeres digt, skal I illustrere det med et passende billede fra jeres telefon. Digtet sender I så på SMS til en fra klassen. (Messenger virker ikke)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i="1" baseline="0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8415-13C3-4214-B83B-20D694750984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2771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u="none" dirty="0" smtClean="0"/>
              <a:t>Eleverne scanner QR-koden med deres</a:t>
            </a:r>
            <a:r>
              <a:rPr lang="da-DK" b="0" u="none" baseline="0" dirty="0" smtClean="0"/>
              <a:t> mobiler, og </a:t>
            </a:r>
            <a:r>
              <a:rPr lang="da-DK" b="0" u="none" dirty="0" smtClean="0"/>
              <a:t>afprøver pandemipoesimaskinen i plenum.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u="non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u="none" dirty="0" smtClean="0"/>
              <a:t>Snak om det</a:t>
            </a:r>
            <a:r>
              <a:rPr lang="da-DK" b="0" u="none" baseline="0" dirty="0" smtClean="0"/>
              <a:t> - </a:t>
            </a:r>
            <a:r>
              <a:rPr lang="da-DK" b="0" u="none" dirty="0" smtClean="0"/>
              <a:t>Forstår alle hvad de skal og hvordan det fungerer? Man</a:t>
            </a:r>
            <a:r>
              <a:rPr lang="da-DK" b="0" u="none" baseline="0" dirty="0" smtClean="0"/>
              <a:t> kan noget andet med tekster, når de er digitale end analoge.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8415-13C3-4214-B83B-20D694750984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3480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3: Øvelsen (røde slides) – i alt 40 min inkl. pause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8415-13C3-4214-B83B-20D694750984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2436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Forklar hvad eleverne skal. Øvelsen går ud på at de selv</a:t>
            </a:r>
            <a:r>
              <a:rPr lang="da-DK" baseline="0" dirty="0" smtClean="0"/>
              <a:t> skal skabe digital litteratur.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De skal lave deres egen poesimaskine, ligesom den de lige har prøvet.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8415-13C3-4214-B83B-20D694750984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5575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 smtClean="0"/>
              <a:t>Brug 15 min. på øvelsen inden pausen.</a:t>
            </a:r>
          </a:p>
          <a:p>
            <a:endParaRPr lang="da-DK" baseline="0" dirty="0" smtClean="0"/>
          </a:p>
          <a:p>
            <a:r>
              <a:rPr lang="da-DK" dirty="0" smtClean="0"/>
              <a:t>Uddel</a:t>
            </a:r>
            <a:r>
              <a:rPr lang="da-DK" baseline="0" dirty="0" smtClean="0"/>
              <a:t> øvelsesark, papir, saks og skriveredskaber til eleverne.</a:t>
            </a:r>
          </a:p>
          <a:p>
            <a:r>
              <a:rPr lang="da-DK" baseline="0" dirty="0" smtClean="0"/>
              <a:t>Forklar derefter eleverne hvad de præcis skal (se drejebog). De skal lave en ”analog poesimaskine”.</a:t>
            </a:r>
            <a:endParaRPr lang="da-DK" dirty="0" smtClean="0"/>
          </a:p>
          <a:p>
            <a:endParaRPr lang="da-DK" baseline="0" dirty="0" smtClean="0"/>
          </a:p>
          <a:p>
            <a:r>
              <a:rPr lang="da-DK" baseline="0" dirty="0" smtClean="0"/>
              <a:t>Lad dette slide stå imens de udfører øvelsen, så de kan se hvad de skal.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8415-13C3-4214-B83B-20D694750984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2386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Øvelsen</a:t>
            </a:r>
            <a:r>
              <a:rPr lang="da-DK" baseline="0" dirty="0" smtClean="0"/>
              <a:t> fortsætter, forklar hvad eleverne nu skal: de skal digitaliserer deres sætninger.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Du står for at sætningerne samles i klassens poesimaskine. OBS: Der kan ikke rettes i teksten efter der trykket tilføj.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  <a:p>
            <a:r>
              <a:rPr lang="da-DK" baseline="0" dirty="0" smtClean="0"/>
              <a:t>Brug 15 min. på denne del af øvelsen.</a:t>
            </a:r>
          </a:p>
          <a:p>
            <a:endParaRPr lang="da-DK" baseline="0" dirty="0" smtClean="0"/>
          </a:p>
          <a:p>
            <a:r>
              <a:rPr lang="da-DK" baseline="0" dirty="0" smtClean="0"/>
              <a:t>Lad dette slide stå imens de udfører øvelsen, så de kan se hvad de skal.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8415-13C3-4214-B83B-20D694750984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9884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Indsæt</a:t>
            </a:r>
            <a:r>
              <a:rPr lang="da-DK" baseline="0" dirty="0" smtClean="0"/>
              <a:t> den genererede QR-kode for klassens poesimaskine i dette slide, så kan eleverne scanne den med deres mobiler.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8415-13C3-4214-B83B-20D694750984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7949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 smtClean="0"/>
              <a:t>Overblik til dig (skjult slide).</a:t>
            </a:r>
          </a:p>
          <a:p>
            <a:r>
              <a:rPr lang="da-DK" baseline="0" dirty="0" smtClean="0"/>
              <a:t>Guide til opsætning af poesimaskinen: https://vimeo.com/766412819</a:t>
            </a:r>
          </a:p>
          <a:p>
            <a:pPr lvl="0"/>
            <a:r>
              <a:rPr lang="da-DK" baseline="0" dirty="0" smtClean="0"/>
              <a:t> </a:t>
            </a:r>
            <a:r>
              <a:rPr lang="da-DK" baseline="0" dirty="0" smtClean="0"/>
              <a:t/>
            </a:r>
            <a:br>
              <a:rPr lang="da-DK" baseline="0" dirty="0" smtClean="0"/>
            </a:b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Før forløbet:</a:t>
            </a:r>
            <a:b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 øvelsesark hvor elever kan lave deres analoge digte. </a:t>
            </a: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Papir, saks og skriveredskaber til eleverne</a:t>
            </a: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Klip 15-20 A4-ark i strimler til at skrive sætninger på. Har I ikke en</a:t>
            </a:r>
            <a:b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papirskærer (guillotine), så lad eleverne selv klippe strimler med saks.</a:t>
            </a: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Opsæt poesimaskine i back end og gem linket. Generer evt. en QR-kode så alle kan komme til den. </a:t>
            </a:r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Tjek skærm/projektor og lyd – især om videoerne i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virker</a:t>
            </a: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8415-13C3-4214-B83B-20D694750984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5646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u="none" dirty="0" smtClean="0"/>
              <a:t>Del 4: Oplæsning –</a:t>
            </a:r>
            <a:r>
              <a:rPr lang="da-DK" b="0" u="none" baseline="0" dirty="0" smtClean="0"/>
              <a:t> brug </a:t>
            </a:r>
            <a:r>
              <a:rPr lang="da-DK" b="0" u="none" dirty="0" smtClean="0"/>
              <a:t>10 min. i alt.</a:t>
            </a:r>
            <a:endParaRPr lang="da-DK" u="none" dirty="0" smtClean="0"/>
          </a:p>
          <a:p>
            <a:endParaRPr lang="da-DK" dirty="0" smtClean="0"/>
          </a:p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Grupperne læser højt for hinanden af deres bedste eksempler.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8415-13C3-4214-B83B-20D694750984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8605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Del 5: afslutning - brug 10 min. i</a:t>
            </a:r>
            <a:r>
              <a:rPr lang="da-DK" baseline="0" dirty="0" smtClean="0"/>
              <a:t> alt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Saml</a:t>
            </a:r>
            <a:r>
              <a:rPr lang="da-DK" baseline="0" dirty="0" smtClean="0"/>
              <a:t> op og stil spørgsmål til eleverne (se i drejebogen afsnit 5 for eksempler).</a:t>
            </a:r>
          </a:p>
          <a:p>
            <a:endParaRPr lang="da-DK" baseline="0" dirty="0" smtClean="0"/>
          </a:p>
          <a:p>
            <a:r>
              <a:rPr lang="da-DK" baseline="0" dirty="0" smtClean="0"/>
              <a:t>Tak for besøget, bliv gerne eller kom igen og prøv de andre værker.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8415-13C3-4214-B83B-20D694750984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645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Forløbets titel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8415-13C3-4214-B83B-20D69475098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3127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Velkommen til biblioteket. Mit navn er xx og i dag skal vi være sammen i en sjov</a:t>
            </a:r>
            <a:b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lærerig 1 ½ time på biblioteket. I kommer helt tæt på interaktive og multimodal skrivning, når I skal opleve, prøve og undersøge digital litteratur. Vi har lavet en poesimaskine I skal prøve og I skal selv opbygge en. </a:t>
            </a:r>
          </a:p>
          <a:p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8415-13C3-4214-B83B-20D69475098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7925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1:</a:t>
            </a:r>
            <a:r>
              <a:rPr lang="da-DK" baseline="0" dirty="0" smtClean="0"/>
              <a:t> Introduktion (gule slides) – brug i alt 10 min.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8415-13C3-4214-B83B-20D69475098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4204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Inden vi går i gang, vil jeg gerne høre, om I kender til digital litteratur?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spil litteratur? Kender I til spil, hvor der er en i historie? </a:t>
            </a:r>
          </a:p>
          <a:p>
            <a:r>
              <a:rPr lang="da-DK" dirty="0" smtClean="0"/>
              <a:t>Spørg</a:t>
            </a:r>
            <a:r>
              <a:rPr lang="da-DK" baseline="0" dirty="0" smtClean="0"/>
              <a:t> </a:t>
            </a:r>
            <a:r>
              <a:rPr lang="da-DK" baseline="0" dirty="0" smtClean="0"/>
              <a:t>om de har bud på hvad det er og betyder.</a:t>
            </a:r>
          </a:p>
          <a:p>
            <a:endParaRPr lang="da-DK" dirty="0" smtClean="0"/>
          </a:p>
          <a:p>
            <a:r>
              <a:rPr lang="da-DK" dirty="0" smtClean="0"/>
              <a:t>Få</a:t>
            </a:r>
            <a:r>
              <a:rPr lang="da-DK" baseline="0" dirty="0" smtClean="0"/>
              <a:t> nogle forskellige bud fra eleverne.</a:t>
            </a:r>
          </a:p>
          <a:p>
            <a:endParaRPr lang="da-DK" baseline="0" dirty="0" smtClean="0"/>
          </a:p>
          <a:p>
            <a:r>
              <a:rPr lang="da-DK" dirty="0" smtClean="0"/>
              <a:t>Forklar bagefter (næste slide) hvordan</a:t>
            </a:r>
            <a:r>
              <a:rPr lang="da-DK" baseline="0" dirty="0" smtClean="0"/>
              <a:t> du/biblioteket definerer digital litteratur</a:t>
            </a:r>
            <a:r>
              <a:rPr lang="da-DK" baseline="0" dirty="0" smtClean="0"/>
              <a:t>.</a:t>
            </a:r>
            <a:br>
              <a:rPr lang="da-DK" baseline="0" dirty="0" smtClean="0"/>
            </a:br>
            <a:endParaRPr lang="da-DK" baseline="0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8415-13C3-4214-B83B-20D69475098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2927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Efter snakken med elevernes</a:t>
            </a:r>
            <a:r>
              <a:rPr lang="da-DK" baseline="0" dirty="0" smtClean="0"/>
              <a:t> bud, kommer du nu med den faglige definition af, hvad digital litteratur er. </a:t>
            </a:r>
            <a:endParaRPr lang="da-DK" baseline="0" dirty="0" smtClean="0"/>
          </a:p>
          <a:p>
            <a:endParaRPr lang="da-DK" baseline="0" dirty="0" smtClean="0"/>
          </a:p>
          <a:p>
            <a:r>
              <a:rPr lang="da-DK" baseline="0" dirty="0" smtClean="0"/>
              <a:t>Hør eleverne om det rykker ved deres forståelse, som i lige har talt om, eller er forståelserne forenelige.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8415-13C3-4214-B83B-20D69475098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863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Når vi skriver i dag, er det på vores digitale apparater og med mange</a:t>
            </a:r>
            <a:b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muligheder for at kombinere skriften med lyd, billeder, interaktive elementer,</a:t>
            </a:r>
            <a:b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kodning, måske får vi hjælp af kunstig intelligens til at formulere en søgning eller ligefrem skrive teksten for os. Det har mange forfattere eksperimenteret med. Spørgsmålet vi gerne vil rejse i dette forløb er: Hvad sker der når litteraturen</a:t>
            </a:r>
            <a:b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bliver digital? Bliver den mere relevant og nutidig eller bliver litteraturen slået</a:t>
            </a:r>
            <a:b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ihjel af vores digitale medieforbrug?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https://vimeo.com/545448731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8415-13C3-4214-B83B-20D69475098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6176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Snak</a:t>
            </a:r>
            <a:r>
              <a:rPr lang="da-DK" baseline="0" dirty="0" smtClean="0"/>
              <a:t> om hvordan digital litteratur bruges som her i kunstværker og litteratur af forfattere.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Vis video som introduktion til de to værker (næste slide)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18415-13C3-4214-B83B-20D694750984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772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- Afs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08338C7B-EF41-1E52-05F1-0049D76EB4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         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E69EB7C-5D53-195A-72CD-C74E5C1810BE}"/>
              </a:ext>
            </a:extLst>
          </p:cNvPr>
          <p:cNvSpPr/>
          <p:nvPr userDrawn="1"/>
        </p:nvSpPr>
        <p:spPr>
          <a:xfrm>
            <a:off x="624840" y="1460388"/>
            <a:ext cx="4366260" cy="4366260"/>
          </a:xfrm>
          <a:prstGeom prst="ellipse">
            <a:avLst/>
          </a:prstGeom>
          <a:solidFill>
            <a:srgbClr val="AB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14D61597-3DA5-6CE2-F814-7B52514882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1042" y="1370925"/>
            <a:ext cx="3567148" cy="5045790"/>
          </a:xfrm>
          <a:prstGeom prst="rect">
            <a:avLst/>
          </a:prstGeom>
        </p:spPr>
      </p:pic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CE93C3B6-7035-DFD1-8E9A-C994CEA8B2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060" y="1460389"/>
            <a:ext cx="8331200" cy="41175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INDSÆT AFSNIT</a:t>
            </a:r>
          </a:p>
        </p:txBody>
      </p:sp>
    </p:spTree>
    <p:extLst>
      <p:ext uri="{BB962C8B-B14F-4D97-AF65-F5344CB8AC3E}">
        <p14:creationId xmlns:p14="http://schemas.microsoft.com/office/powerpoint/2010/main" val="190516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- Afs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E63C2BA-82E4-8252-7F7E-D820A67A263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B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         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FD1CA8D-11EB-2B91-DC3D-9BEDBCE9F5EC}"/>
              </a:ext>
            </a:extLst>
          </p:cNvPr>
          <p:cNvSpPr/>
          <p:nvPr userDrawn="1"/>
        </p:nvSpPr>
        <p:spPr>
          <a:xfrm>
            <a:off x="624840" y="1460388"/>
            <a:ext cx="4366260" cy="4366260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 descr="Et billede, der indeholder pil&#10;&#10;Automatisk genereret beskrivelse">
            <a:extLst>
              <a:ext uri="{FF2B5EF4-FFF2-40B4-BE49-F238E27FC236}">
                <a16:creationId xmlns:a16="http://schemas.microsoft.com/office/drawing/2014/main" id="{987B24DB-EC32-2FE9-2F5D-018D90B57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1" y="1370925"/>
            <a:ext cx="3567150" cy="5045790"/>
          </a:xfrm>
          <a:prstGeom prst="rect">
            <a:avLst/>
          </a:prstGeom>
        </p:spPr>
      </p:pic>
      <p:sp>
        <p:nvSpPr>
          <p:cNvPr id="6" name="Pladsholder til tekst 11">
            <a:extLst>
              <a:ext uri="{FF2B5EF4-FFF2-40B4-BE49-F238E27FC236}">
                <a16:creationId xmlns:a16="http://schemas.microsoft.com/office/drawing/2014/main" id="{611A1C7F-BE2E-5B92-E43B-7036F5B942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060" y="1460389"/>
            <a:ext cx="8331200" cy="41175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2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INDSÆT AFSNIT</a:t>
            </a:r>
          </a:p>
        </p:txBody>
      </p:sp>
    </p:spTree>
    <p:extLst>
      <p:ext uri="{BB962C8B-B14F-4D97-AF65-F5344CB8AC3E}">
        <p14:creationId xmlns:p14="http://schemas.microsoft.com/office/powerpoint/2010/main" val="188583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- Standar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BFEEB503-D518-F109-EAAD-0A30148F382B}"/>
              </a:ext>
            </a:extLst>
          </p:cNvPr>
          <p:cNvSpPr/>
          <p:nvPr userDrawn="1"/>
        </p:nvSpPr>
        <p:spPr>
          <a:xfrm>
            <a:off x="7146472" y="-2618322"/>
            <a:ext cx="4366260" cy="4366260"/>
          </a:xfrm>
          <a:prstGeom prst="ellipse">
            <a:avLst/>
          </a:prstGeom>
          <a:solidFill>
            <a:srgbClr val="AB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" descr="Et billede, der indeholder pil&#10;&#10;Automatisk genereret beskrivelse">
            <a:extLst>
              <a:ext uri="{FF2B5EF4-FFF2-40B4-BE49-F238E27FC236}">
                <a16:creationId xmlns:a16="http://schemas.microsoft.com/office/drawing/2014/main" id="{BD46A249-1B62-8FF9-D0C0-34980F9107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617" y="543334"/>
            <a:ext cx="1418029" cy="2005824"/>
          </a:xfrm>
          <a:prstGeom prst="rect">
            <a:avLst/>
          </a:prstGeom>
        </p:spPr>
      </p:pic>
      <p:sp>
        <p:nvSpPr>
          <p:cNvPr id="5" name="Pladsholder til tekst 9">
            <a:extLst>
              <a:ext uri="{FF2B5EF4-FFF2-40B4-BE49-F238E27FC236}">
                <a16:creationId xmlns:a16="http://schemas.microsoft.com/office/drawing/2014/main" id="{1BB69C47-8328-2541-0B34-A734B6D3A2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542" y="505267"/>
            <a:ext cx="4208243" cy="37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AB3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Afsnit</a:t>
            </a:r>
          </a:p>
        </p:txBody>
      </p:sp>
      <p:sp>
        <p:nvSpPr>
          <p:cNvPr id="6" name="Pladsholder til tekst 11">
            <a:extLst>
              <a:ext uri="{FF2B5EF4-FFF2-40B4-BE49-F238E27FC236}">
                <a16:creationId xmlns:a16="http://schemas.microsoft.com/office/drawing/2014/main" id="{60E196B7-3CF5-8945-3CAA-BB7FF46284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838441"/>
            <a:ext cx="4894385" cy="7794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INDSÆT </a:t>
            </a:r>
          </a:p>
          <a:p>
            <a:pPr lvl="0"/>
            <a:r>
              <a:rPr lang="da-DK" dirty="0"/>
              <a:t>OVERSKRIFT</a:t>
            </a:r>
          </a:p>
        </p:txBody>
      </p:sp>
      <p:sp>
        <p:nvSpPr>
          <p:cNvPr id="7" name="Pladsholder til tekst 13">
            <a:extLst>
              <a:ext uri="{FF2B5EF4-FFF2-40B4-BE49-F238E27FC236}">
                <a16:creationId xmlns:a16="http://schemas.microsoft.com/office/drawing/2014/main" id="{82F9FC1F-9DBB-0EFF-221B-E34E478CC4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747838"/>
            <a:ext cx="6905625" cy="3481387"/>
          </a:xfrm>
          <a:prstGeom prst="rect">
            <a:avLst/>
          </a:prstGeom>
        </p:spPr>
        <p:txBody>
          <a:bodyPr/>
          <a:lstStyle>
            <a:lvl1pPr>
              <a:buClr>
                <a:srgbClr val="AB3C8E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B3C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B3C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B3C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lvl="0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1C6D318-75C6-ADFB-51C1-D063A27339AC}"/>
              </a:ext>
            </a:extLst>
          </p:cNvPr>
          <p:cNvSpPr/>
          <p:nvPr userDrawn="1"/>
        </p:nvSpPr>
        <p:spPr>
          <a:xfrm>
            <a:off x="0" y="6530926"/>
            <a:ext cx="12192000" cy="327074"/>
          </a:xfrm>
          <a:prstGeom prst="rect">
            <a:avLst/>
          </a:prstGeom>
          <a:solidFill>
            <a:srgbClr val="AB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6696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- 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F20957A-9E25-8116-10DF-1C154A359F6B}"/>
              </a:ext>
            </a:extLst>
          </p:cNvPr>
          <p:cNvSpPr/>
          <p:nvPr userDrawn="1"/>
        </p:nvSpPr>
        <p:spPr>
          <a:xfrm>
            <a:off x="0" y="6530926"/>
            <a:ext cx="12192000" cy="327074"/>
          </a:xfrm>
          <a:prstGeom prst="rect">
            <a:avLst/>
          </a:prstGeom>
          <a:solidFill>
            <a:srgbClr val="AB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billede 11">
            <a:extLst>
              <a:ext uri="{FF2B5EF4-FFF2-40B4-BE49-F238E27FC236}">
                <a16:creationId xmlns:a16="http://schemas.microsoft.com/office/drawing/2014/main" id="{5E5DA2AC-E828-A7F3-3851-6AD09F932D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3507" y="0"/>
            <a:ext cx="6008493" cy="65309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" name="Pladsholder til tekst 9">
            <a:extLst>
              <a:ext uri="{FF2B5EF4-FFF2-40B4-BE49-F238E27FC236}">
                <a16:creationId xmlns:a16="http://schemas.microsoft.com/office/drawing/2014/main" id="{3FC83DF0-D9B3-5DB8-9B37-BE92486A15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542" y="505267"/>
            <a:ext cx="5016158" cy="37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AB3C8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Afsnit</a:t>
            </a:r>
          </a:p>
        </p:txBody>
      </p:sp>
      <p:sp>
        <p:nvSpPr>
          <p:cNvPr id="4" name="Pladsholder til tekst 11">
            <a:extLst>
              <a:ext uri="{FF2B5EF4-FFF2-40B4-BE49-F238E27FC236}">
                <a16:creationId xmlns:a16="http://schemas.microsoft.com/office/drawing/2014/main" id="{27398974-1856-2C12-909B-DE9A9BCB2C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838441"/>
            <a:ext cx="5016500" cy="7794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INDSÆT </a:t>
            </a:r>
          </a:p>
          <a:p>
            <a:pPr lvl="0"/>
            <a:r>
              <a:rPr lang="da-DK" dirty="0"/>
              <a:t>OVERSKRIFT</a:t>
            </a:r>
          </a:p>
        </p:txBody>
      </p:sp>
      <p:sp>
        <p:nvSpPr>
          <p:cNvPr id="5" name="Pladsholder til tekst 13">
            <a:extLst>
              <a:ext uri="{FF2B5EF4-FFF2-40B4-BE49-F238E27FC236}">
                <a16:creationId xmlns:a16="http://schemas.microsoft.com/office/drawing/2014/main" id="{8FBC358E-0322-3EB1-D785-14DFA04C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1" y="1747838"/>
            <a:ext cx="5016500" cy="3481387"/>
          </a:xfrm>
          <a:prstGeom prst="rect">
            <a:avLst/>
          </a:prstGeom>
        </p:spPr>
        <p:txBody>
          <a:bodyPr/>
          <a:lstStyle>
            <a:lvl1pPr>
              <a:buClr>
                <a:srgbClr val="AB3C8E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B3C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B3C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B3C8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lvl="0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01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82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- Stand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01781904-C305-959C-B0C7-F8F92BAAC080}"/>
              </a:ext>
            </a:extLst>
          </p:cNvPr>
          <p:cNvSpPr/>
          <p:nvPr userDrawn="1"/>
        </p:nvSpPr>
        <p:spPr>
          <a:xfrm>
            <a:off x="7909560" y="-2067968"/>
            <a:ext cx="5274901" cy="5274901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98223CF-0EE6-2D1C-64B1-60BDB1F28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6717" y="-726046"/>
            <a:ext cx="2165685" cy="3063396"/>
          </a:xfrm>
          <a:prstGeom prst="rect">
            <a:avLst/>
          </a:prstGeom>
        </p:spPr>
      </p:pic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87B799FC-26B5-5B16-9893-F7ED8F4D20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542" y="505267"/>
            <a:ext cx="4208243" cy="37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Afsnit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73B1D86A-0C9A-F8F5-4730-A951A2FD8F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838441"/>
            <a:ext cx="4894385" cy="7794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INDSÆT </a:t>
            </a:r>
          </a:p>
          <a:p>
            <a:pPr lvl="0"/>
            <a:r>
              <a:rPr lang="da-DK" dirty="0"/>
              <a:t>OVERSKRIFT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34B96AD1-EA94-DC4E-1158-02A0CA3D93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747838"/>
            <a:ext cx="6905625" cy="4271721"/>
          </a:xfrm>
          <a:prstGeom prst="rect">
            <a:avLst/>
          </a:prstGeom>
        </p:spPr>
        <p:txBody>
          <a:bodyPr/>
          <a:lstStyle>
            <a:lvl1pPr>
              <a:buClr>
                <a:srgbClr val="FFD600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  <a:endParaRPr lang="da-DK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  <a:endParaRPr lang="da-DK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  <a:endParaRPr lang="da-DK" dirty="0"/>
          </a:p>
          <a:p>
            <a:pPr lvl="0"/>
            <a:endParaRPr lang="da-DK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D0EBB66E-B594-1E33-5A91-A784458B1E9D}"/>
              </a:ext>
            </a:extLst>
          </p:cNvPr>
          <p:cNvSpPr/>
          <p:nvPr userDrawn="1"/>
        </p:nvSpPr>
        <p:spPr>
          <a:xfrm>
            <a:off x="0" y="6530926"/>
            <a:ext cx="12192000" cy="327074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292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- 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F20957A-9E25-8116-10DF-1C154A359F6B}"/>
              </a:ext>
            </a:extLst>
          </p:cNvPr>
          <p:cNvSpPr/>
          <p:nvPr userDrawn="1"/>
        </p:nvSpPr>
        <p:spPr>
          <a:xfrm>
            <a:off x="0" y="6530926"/>
            <a:ext cx="12192000" cy="327074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Pladsholder til tekst 11">
            <a:extLst>
              <a:ext uri="{FF2B5EF4-FFF2-40B4-BE49-F238E27FC236}">
                <a16:creationId xmlns:a16="http://schemas.microsoft.com/office/drawing/2014/main" id="{C9F8E59E-96F5-7710-6403-4FC8F4AE8A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838441"/>
            <a:ext cx="5060950" cy="7794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INDSÆT </a:t>
            </a:r>
          </a:p>
          <a:p>
            <a:pPr lvl="0"/>
            <a:r>
              <a:rPr lang="da-DK" dirty="0"/>
              <a:t>OVERSKRIFT</a:t>
            </a:r>
          </a:p>
        </p:txBody>
      </p:sp>
      <p:sp>
        <p:nvSpPr>
          <p:cNvPr id="20" name="Pladsholder til billede 11">
            <a:extLst>
              <a:ext uri="{FF2B5EF4-FFF2-40B4-BE49-F238E27FC236}">
                <a16:creationId xmlns:a16="http://schemas.microsoft.com/office/drawing/2014/main" id="{A88C0211-15A3-E6DC-AF24-A47D9D6855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3507" y="0"/>
            <a:ext cx="6008493" cy="65309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" name="Pladsholder til tekst 9">
            <a:extLst>
              <a:ext uri="{FF2B5EF4-FFF2-40B4-BE49-F238E27FC236}">
                <a16:creationId xmlns:a16="http://schemas.microsoft.com/office/drawing/2014/main" id="{5B15AFEB-D68A-B29B-8D2F-D678C33244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542" y="505267"/>
            <a:ext cx="5060609" cy="37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Afsnit</a:t>
            </a:r>
          </a:p>
        </p:txBody>
      </p:sp>
      <p:sp>
        <p:nvSpPr>
          <p:cNvPr id="3" name="Pladsholder til tekst 13">
            <a:extLst>
              <a:ext uri="{FF2B5EF4-FFF2-40B4-BE49-F238E27FC236}">
                <a16:creationId xmlns:a16="http://schemas.microsoft.com/office/drawing/2014/main" id="{23222F3E-CE82-7A12-8F99-84CB4D288A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1" y="1747838"/>
            <a:ext cx="5060950" cy="4271721"/>
          </a:xfrm>
          <a:prstGeom prst="rect">
            <a:avLst/>
          </a:prstGeom>
        </p:spPr>
        <p:txBody>
          <a:bodyPr/>
          <a:lstStyle>
            <a:lvl1pPr>
              <a:buClr>
                <a:srgbClr val="FFD600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  <a:endParaRPr lang="da-DK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  <a:endParaRPr lang="da-DK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6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  <a:endParaRPr lang="da-DK" dirty="0"/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266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- Afs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16AA1D8-EBAE-7FA0-3B8F-19AD88D210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         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2C7964A-B410-D4C3-4534-FA5A55E47CCD}"/>
              </a:ext>
            </a:extLst>
          </p:cNvPr>
          <p:cNvSpPr/>
          <p:nvPr userDrawn="1"/>
        </p:nvSpPr>
        <p:spPr>
          <a:xfrm>
            <a:off x="624840" y="1460388"/>
            <a:ext cx="4366260" cy="4366260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7B40F3E-2E47-9D59-1500-4D3ADB796C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2382" y="1120624"/>
            <a:ext cx="3567148" cy="5045788"/>
          </a:xfrm>
          <a:prstGeom prst="rect">
            <a:avLst/>
          </a:prstGeom>
        </p:spPr>
      </p:pic>
      <p:sp>
        <p:nvSpPr>
          <p:cNvPr id="7" name="Pladsholder til tekst 11">
            <a:extLst>
              <a:ext uri="{FF2B5EF4-FFF2-40B4-BE49-F238E27FC236}">
                <a16:creationId xmlns:a16="http://schemas.microsoft.com/office/drawing/2014/main" id="{D85F4652-3ABB-E410-E704-24DCC8758C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060" y="1460389"/>
            <a:ext cx="8331200" cy="41175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INDSÆT AFSNIT</a:t>
            </a:r>
          </a:p>
        </p:txBody>
      </p:sp>
    </p:spTree>
    <p:extLst>
      <p:ext uri="{BB962C8B-B14F-4D97-AF65-F5344CB8AC3E}">
        <p14:creationId xmlns:p14="http://schemas.microsoft.com/office/powerpoint/2010/main" val="38885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- Standar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87B799FC-26B5-5B16-9893-F7ED8F4D20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542" y="505267"/>
            <a:ext cx="4208243" cy="37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Afsnit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73B1D86A-0C9A-F8F5-4730-A951A2FD8F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838441"/>
            <a:ext cx="4894385" cy="7794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INDSÆT </a:t>
            </a:r>
          </a:p>
          <a:p>
            <a:pPr lvl="0"/>
            <a:r>
              <a:rPr lang="da-DK" dirty="0"/>
              <a:t>OVERSKRIFT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34B96AD1-EA94-DC4E-1158-02A0CA3D93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747838"/>
            <a:ext cx="6905625" cy="3481387"/>
          </a:xfrm>
          <a:prstGeom prst="rect">
            <a:avLst/>
          </a:prstGeom>
        </p:spPr>
        <p:txBody>
          <a:bodyPr/>
          <a:lstStyle>
            <a:lvl1pPr>
              <a:buClr>
                <a:srgbClr val="11A0DC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A0D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A0D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A0D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lvl="0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D542DC8-CA15-5394-2E8D-F142C2C60FB6}"/>
              </a:ext>
            </a:extLst>
          </p:cNvPr>
          <p:cNvSpPr/>
          <p:nvPr userDrawn="1"/>
        </p:nvSpPr>
        <p:spPr>
          <a:xfrm>
            <a:off x="0" y="6530926"/>
            <a:ext cx="12192000" cy="327074"/>
          </a:xfrm>
          <a:prstGeom prst="rect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0DF249F-E591-4709-CACD-2E447F96F981}"/>
              </a:ext>
            </a:extLst>
          </p:cNvPr>
          <p:cNvSpPr/>
          <p:nvPr userDrawn="1"/>
        </p:nvSpPr>
        <p:spPr>
          <a:xfrm>
            <a:off x="8982716" y="-1307663"/>
            <a:ext cx="3502209" cy="3502209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9214B4E-8154-009E-FD63-6E504B7715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4859" y="1395093"/>
            <a:ext cx="1437882" cy="203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0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- 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F20957A-9E25-8116-10DF-1C154A359F6B}"/>
              </a:ext>
            </a:extLst>
          </p:cNvPr>
          <p:cNvSpPr/>
          <p:nvPr userDrawn="1"/>
        </p:nvSpPr>
        <p:spPr>
          <a:xfrm>
            <a:off x="0" y="6530926"/>
            <a:ext cx="12192000" cy="327074"/>
          </a:xfrm>
          <a:prstGeom prst="rect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Pladsholder til tekst 9">
            <a:extLst>
              <a:ext uri="{FF2B5EF4-FFF2-40B4-BE49-F238E27FC236}">
                <a16:creationId xmlns:a16="http://schemas.microsoft.com/office/drawing/2014/main" id="{D76BAF33-E926-29CE-A829-408A67C3A0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542" y="505267"/>
            <a:ext cx="5093335" cy="37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Afsnit</a:t>
            </a:r>
          </a:p>
        </p:txBody>
      </p:sp>
      <p:sp>
        <p:nvSpPr>
          <p:cNvPr id="18" name="Pladsholder til tekst 11">
            <a:extLst>
              <a:ext uri="{FF2B5EF4-FFF2-40B4-BE49-F238E27FC236}">
                <a16:creationId xmlns:a16="http://schemas.microsoft.com/office/drawing/2014/main" id="{C9F8E59E-96F5-7710-6403-4FC8F4AE8A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838441"/>
            <a:ext cx="5093335" cy="7794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INDSÆT </a:t>
            </a:r>
          </a:p>
          <a:p>
            <a:pPr lvl="0"/>
            <a:r>
              <a:rPr lang="da-DK" dirty="0"/>
              <a:t>OVERSKRIFT</a:t>
            </a:r>
          </a:p>
        </p:txBody>
      </p:sp>
      <p:sp>
        <p:nvSpPr>
          <p:cNvPr id="19" name="Pladsholder til tekst 13">
            <a:extLst>
              <a:ext uri="{FF2B5EF4-FFF2-40B4-BE49-F238E27FC236}">
                <a16:creationId xmlns:a16="http://schemas.microsoft.com/office/drawing/2014/main" id="{6867D30E-9CC9-8F35-19B2-205CD0311A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747838"/>
            <a:ext cx="5093335" cy="4271721"/>
          </a:xfrm>
          <a:prstGeom prst="rect">
            <a:avLst/>
          </a:prstGeom>
        </p:spPr>
        <p:txBody>
          <a:bodyPr/>
          <a:lstStyle>
            <a:lvl1pPr>
              <a:buClr>
                <a:srgbClr val="11A0DC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A0D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A0D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1A0D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lvl="0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ladsholder til billede 11">
            <a:extLst>
              <a:ext uri="{FF2B5EF4-FFF2-40B4-BE49-F238E27FC236}">
                <a16:creationId xmlns:a16="http://schemas.microsoft.com/office/drawing/2014/main" id="{A88C0211-15A3-E6DC-AF24-A47D9D6855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3507" y="0"/>
            <a:ext cx="6008493" cy="65309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INDSÆT BILLEDE</a:t>
            </a:r>
          </a:p>
        </p:txBody>
      </p:sp>
    </p:spTree>
    <p:extLst>
      <p:ext uri="{BB962C8B-B14F-4D97-AF65-F5344CB8AC3E}">
        <p14:creationId xmlns:p14="http://schemas.microsoft.com/office/powerpoint/2010/main" val="386173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- Afs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B14ECC51-1429-7057-E543-8AD2B9DECE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         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6782B7BA-2617-CD3C-10E6-9D33AC2B7434}"/>
              </a:ext>
            </a:extLst>
          </p:cNvPr>
          <p:cNvSpPr/>
          <p:nvPr userDrawn="1"/>
        </p:nvSpPr>
        <p:spPr>
          <a:xfrm>
            <a:off x="624840" y="1460388"/>
            <a:ext cx="4366260" cy="4366260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480BF1C-3055-8795-DA20-401C4815F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0086" y="704176"/>
            <a:ext cx="3567147" cy="5045788"/>
          </a:xfrm>
          <a:prstGeom prst="rect">
            <a:avLst/>
          </a:prstGeom>
        </p:spPr>
      </p:pic>
      <p:sp>
        <p:nvSpPr>
          <p:cNvPr id="7" name="Pladsholder til tekst 11">
            <a:extLst>
              <a:ext uri="{FF2B5EF4-FFF2-40B4-BE49-F238E27FC236}">
                <a16:creationId xmlns:a16="http://schemas.microsoft.com/office/drawing/2014/main" id="{4FFD1466-E0DC-6D69-1E1D-32714C427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3060" y="1460389"/>
            <a:ext cx="8331200" cy="411752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72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INDSÆT AFSNIT</a:t>
            </a:r>
          </a:p>
        </p:txBody>
      </p:sp>
    </p:spTree>
    <p:extLst>
      <p:ext uri="{BB962C8B-B14F-4D97-AF65-F5344CB8AC3E}">
        <p14:creationId xmlns:p14="http://schemas.microsoft.com/office/powerpoint/2010/main" val="191814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- Standar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87B799FC-26B5-5B16-9893-F7ED8F4D20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542" y="505267"/>
            <a:ext cx="4208243" cy="37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E400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Afsnit</a:t>
            </a:r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73B1D86A-0C9A-F8F5-4730-A951A2FD8F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838441"/>
            <a:ext cx="4894385" cy="7794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INDSÆT </a:t>
            </a:r>
          </a:p>
          <a:p>
            <a:pPr lvl="0"/>
            <a:r>
              <a:rPr lang="da-DK" dirty="0"/>
              <a:t>OVERSKRIFT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34B96AD1-EA94-DC4E-1158-02A0CA3D93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747838"/>
            <a:ext cx="6905625" cy="3481387"/>
          </a:xfrm>
          <a:prstGeom prst="rect">
            <a:avLst/>
          </a:prstGeom>
        </p:spPr>
        <p:txBody>
          <a:bodyPr/>
          <a:lstStyle>
            <a:lvl1pPr>
              <a:buClr>
                <a:srgbClr val="E4003A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03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03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03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lvl="0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D542DC8-CA15-5394-2E8D-F142C2C60FB6}"/>
              </a:ext>
            </a:extLst>
          </p:cNvPr>
          <p:cNvSpPr/>
          <p:nvPr userDrawn="1"/>
        </p:nvSpPr>
        <p:spPr>
          <a:xfrm>
            <a:off x="0" y="6530926"/>
            <a:ext cx="12192000" cy="327074"/>
          </a:xfrm>
          <a:prstGeom prst="rect">
            <a:avLst/>
          </a:prstGeom>
          <a:solidFill>
            <a:srgbClr val="E4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28914C7-E934-2D0A-82DF-517204E56F65}"/>
              </a:ext>
            </a:extLst>
          </p:cNvPr>
          <p:cNvSpPr/>
          <p:nvPr userDrawn="1"/>
        </p:nvSpPr>
        <p:spPr>
          <a:xfrm>
            <a:off x="7909560" y="-2067968"/>
            <a:ext cx="5274901" cy="5274901"/>
          </a:xfrm>
          <a:prstGeom prst="ellipse">
            <a:avLst/>
          </a:prstGeom>
          <a:solidFill>
            <a:srgbClr val="E4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FE29501-A874-CDA1-1C54-BEC6BD971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6717" y="-726046"/>
            <a:ext cx="2165685" cy="30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5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- 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B6C3E56C-88FF-A0C1-C1FB-E2BAE33C73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3507" y="0"/>
            <a:ext cx="6008493" cy="65309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F20957A-9E25-8116-10DF-1C154A359F6B}"/>
              </a:ext>
            </a:extLst>
          </p:cNvPr>
          <p:cNvSpPr/>
          <p:nvPr userDrawn="1"/>
        </p:nvSpPr>
        <p:spPr>
          <a:xfrm>
            <a:off x="0" y="6530926"/>
            <a:ext cx="12192000" cy="327074"/>
          </a:xfrm>
          <a:prstGeom prst="rect">
            <a:avLst/>
          </a:prstGeom>
          <a:solidFill>
            <a:srgbClr val="E4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ekst 9">
            <a:extLst>
              <a:ext uri="{FF2B5EF4-FFF2-40B4-BE49-F238E27FC236}">
                <a16:creationId xmlns:a16="http://schemas.microsoft.com/office/drawing/2014/main" id="{C74F329B-47A5-6269-A355-952C3BC6D2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542" y="505267"/>
            <a:ext cx="5098712" cy="37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E400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Afsnit</a:t>
            </a:r>
          </a:p>
        </p:txBody>
      </p:sp>
      <p:sp>
        <p:nvSpPr>
          <p:cNvPr id="3" name="Pladsholder til tekst 11">
            <a:extLst>
              <a:ext uri="{FF2B5EF4-FFF2-40B4-BE49-F238E27FC236}">
                <a16:creationId xmlns:a16="http://schemas.microsoft.com/office/drawing/2014/main" id="{D9AD392E-8E4D-2F63-5C43-CD9BEA6828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838441"/>
            <a:ext cx="5099049" cy="7794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/>
              <a:t>INDSÆT </a:t>
            </a:r>
          </a:p>
          <a:p>
            <a:pPr lvl="0"/>
            <a:r>
              <a:rPr lang="da-DK" dirty="0"/>
              <a:t>OVERSKRIFT</a:t>
            </a:r>
          </a:p>
        </p:txBody>
      </p:sp>
      <p:sp>
        <p:nvSpPr>
          <p:cNvPr id="4" name="Pladsholder til tekst 13">
            <a:extLst>
              <a:ext uri="{FF2B5EF4-FFF2-40B4-BE49-F238E27FC236}">
                <a16:creationId xmlns:a16="http://schemas.microsoft.com/office/drawing/2014/main" id="{58F7CB18-0778-0F47-1AF5-396746ACC3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1" y="1747838"/>
            <a:ext cx="5099049" cy="3481387"/>
          </a:xfrm>
          <a:prstGeom prst="rect">
            <a:avLst/>
          </a:prstGeom>
        </p:spPr>
        <p:txBody>
          <a:bodyPr/>
          <a:lstStyle>
            <a:lvl1pPr>
              <a:buClr>
                <a:srgbClr val="E4003A"/>
              </a:buCl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03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03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4003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Indsæt punkter</a:t>
            </a:r>
          </a:p>
          <a:p>
            <a:pPr lvl="0"/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2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73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2" r:id="rId3"/>
    <p:sldLayoutId id="2147483651" r:id="rId4"/>
    <p:sldLayoutId id="2147483655" r:id="rId5"/>
    <p:sldLayoutId id="2147483659" r:id="rId6"/>
    <p:sldLayoutId id="2147483652" r:id="rId7"/>
    <p:sldLayoutId id="2147483657" r:id="rId8"/>
    <p:sldLayoutId id="2147483660" r:id="rId9"/>
    <p:sldLayoutId id="2147483653" r:id="rId10"/>
    <p:sldLayoutId id="2147483658" r:id="rId11"/>
    <p:sldLayoutId id="2147483661" r:id="rId12"/>
    <p:sldLayoutId id="21474836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hyperlink" Target="https://vimeo.com/76683913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etlitteratur.dk/ordfraenandensmund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hyperlink" Target="https://netlitteratur.dk/poesifabrik/pandemi/fabrik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vimeo.com/545448731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C953086-3F6B-781C-F812-A825655DAE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B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         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A6E814C-BBBF-22D7-7C24-9488F6D66DA2}"/>
              </a:ext>
            </a:extLst>
          </p:cNvPr>
          <p:cNvSpPr/>
          <p:nvPr/>
        </p:nvSpPr>
        <p:spPr>
          <a:xfrm>
            <a:off x="-2198369" y="-1204374"/>
            <a:ext cx="7170420" cy="7170420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CC5C7-64D0-6884-981A-70B2415DF15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066531"/>
            <a:ext cx="12192000" cy="303735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da-DK" sz="5400" b="1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UNDERVISNINGSFORLØB</a:t>
            </a:r>
            <a:r>
              <a:rPr lang="da-DK" sz="4800" b="1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4800" b="1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3200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digital litteratur og poesimaskiner </a:t>
            </a:r>
            <a:endParaRPr lang="da-DK" sz="4800" dirty="0">
              <a:solidFill>
                <a:srgbClr val="FFD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lede 6" descr="Et billede, der indeholder pil&#10;&#10;Automatisk genereret beskrivelse">
            <a:extLst>
              <a:ext uri="{FF2B5EF4-FFF2-40B4-BE49-F238E27FC236}">
                <a16:creationId xmlns:a16="http://schemas.microsoft.com/office/drawing/2014/main" id="{A2B01C7C-FF8C-8B94-4AD3-085306E1B8E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75" y="-925968"/>
            <a:ext cx="2337766" cy="3306804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7A217701-AD33-CC2B-31F6-5132A75D0F7E}"/>
              </a:ext>
            </a:extLst>
          </p:cNvPr>
          <p:cNvSpPr/>
          <p:nvPr/>
        </p:nvSpPr>
        <p:spPr>
          <a:xfrm>
            <a:off x="9557284" y="4567778"/>
            <a:ext cx="3494596" cy="3494596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Et billede, der indeholder pil&#10;&#10;Automatisk genereret beskrivelse">
            <a:extLst>
              <a:ext uri="{FF2B5EF4-FFF2-40B4-BE49-F238E27FC236}">
                <a16:creationId xmlns:a16="http://schemas.microsoft.com/office/drawing/2014/main" id="{8A56FC3D-DE7C-4E6A-B37F-777AF684DC3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02877" y="2781360"/>
            <a:ext cx="2337766" cy="330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5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>
            <a:extLst>
              <a:ext uri="{FF2B5EF4-FFF2-40B4-BE49-F238E27FC236}">
                <a16:creationId xmlns:a16="http://schemas.microsoft.com/office/drawing/2014/main" id="{2498EF93-9220-1D5E-CD6B-F5AD605255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06816"/>
            <a:ext cx="10515600" cy="37438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a-DK" sz="200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Introduktion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E28E0D95-3D4E-C013-AFE0-F51C98A39720}"/>
              </a:ext>
            </a:extLst>
          </p:cNvPr>
          <p:cNvSpPr txBox="1">
            <a:spLocks/>
          </p:cNvSpPr>
          <p:nvPr/>
        </p:nvSpPr>
        <p:spPr>
          <a:xfrm>
            <a:off x="838200" y="883570"/>
            <a:ext cx="10515600" cy="746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b="1">
                <a:latin typeface="Arial" panose="020B0604020202020204" pitchFamily="34" charset="0"/>
                <a:cs typeface="Arial" panose="020B0604020202020204" pitchFamily="34" charset="0"/>
              </a:rPr>
              <a:t>BRUG AF DIGITAL</a:t>
            </a:r>
          </a:p>
          <a:p>
            <a:r>
              <a:rPr lang="da-DK" sz="2800" b="1">
                <a:latin typeface="Arial" panose="020B0604020202020204" pitchFamily="34" charset="0"/>
                <a:cs typeface="Arial" panose="020B0604020202020204" pitchFamily="34" charset="0"/>
              </a:rPr>
              <a:t>LITTERATUR?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EBF474B-A0B2-DD53-59F4-B7D25C5134AB}"/>
              </a:ext>
            </a:extLst>
          </p:cNvPr>
          <p:cNvSpPr/>
          <p:nvPr/>
        </p:nvSpPr>
        <p:spPr>
          <a:xfrm>
            <a:off x="-1304002" y="2778823"/>
            <a:ext cx="6218165" cy="6218165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AF97F72A-BF9E-DE6E-FE81-BC336DD5DFFC}"/>
              </a:ext>
            </a:extLst>
          </p:cNvPr>
          <p:cNvSpPr/>
          <p:nvPr/>
        </p:nvSpPr>
        <p:spPr>
          <a:xfrm>
            <a:off x="7371244" y="-1135246"/>
            <a:ext cx="6218165" cy="6218165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2FF8D23-5B9A-110B-9C8E-F87362C0D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" r="905"/>
          <a:stretch/>
        </p:blipFill>
        <p:spPr>
          <a:xfrm>
            <a:off x="4448114" y="2614075"/>
            <a:ext cx="5563092" cy="3192848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6AF0D068-9533-9CB5-7A3E-851788CE22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5278" y="1747939"/>
            <a:ext cx="1010412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Video om værkerne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C2E4CB4-FC03-9246-5369-38D06AB1E2AB}"/>
              </a:ext>
            </a:extLst>
          </p:cNvPr>
          <p:cNvSpPr/>
          <p:nvPr/>
        </p:nvSpPr>
        <p:spPr>
          <a:xfrm>
            <a:off x="943405" y="1975073"/>
            <a:ext cx="136177" cy="136177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310FE59-FC2F-3596-9D16-DD135CB7222B}"/>
              </a:ext>
            </a:extLst>
          </p:cNvPr>
          <p:cNvSpPr/>
          <p:nvPr/>
        </p:nvSpPr>
        <p:spPr>
          <a:xfrm>
            <a:off x="2589817" y="4465365"/>
            <a:ext cx="1427644" cy="399950"/>
          </a:xfrm>
          <a:prstGeom prst="rect">
            <a:avLst/>
          </a:prstGeom>
          <a:noFill/>
          <a:ln w="38100">
            <a:solidFill>
              <a:srgbClr val="AB3C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>
                <a:solidFill>
                  <a:srgbClr val="AB3C8E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AFSPIL VIDEO</a:t>
            </a:r>
            <a:endParaRPr lang="da-DK" sz="1400" b="1" dirty="0">
              <a:solidFill>
                <a:srgbClr val="AB3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C93FC30-3B99-653E-6C0E-49C13F6FFA87}"/>
              </a:ext>
            </a:extLst>
          </p:cNvPr>
          <p:cNvSpPr/>
          <p:nvPr/>
        </p:nvSpPr>
        <p:spPr>
          <a:xfrm>
            <a:off x="0" y="6530926"/>
            <a:ext cx="12192000" cy="327074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7F049728-68CB-3849-BE2F-CD86B68E5EF1}"/>
              </a:ext>
            </a:extLst>
          </p:cNvPr>
          <p:cNvGrpSpPr/>
          <p:nvPr/>
        </p:nvGrpSpPr>
        <p:grpSpPr>
          <a:xfrm rot="5649229" flipH="1">
            <a:off x="3621767" y="4546459"/>
            <a:ext cx="965911" cy="1179353"/>
            <a:chOff x="1743750" y="3862135"/>
            <a:chExt cx="965911" cy="1179353"/>
          </a:xfrm>
        </p:grpSpPr>
        <p:pic>
          <p:nvPicPr>
            <p:cNvPr id="13" name="Billede 12">
              <a:extLst>
                <a:ext uri="{FF2B5EF4-FFF2-40B4-BE49-F238E27FC236}">
                  <a16:creationId xmlns:a16="http://schemas.microsoft.com/office/drawing/2014/main" id="{D6098085-F539-C997-201A-3D08B2317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47638">
              <a:off x="1869812" y="4513376"/>
              <a:ext cx="373351" cy="528112"/>
            </a:xfrm>
            <a:prstGeom prst="rect">
              <a:avLst/>
            </a:prstGeom>
            <a:ln>
              <a:noFill/>
            </a:ln>
          </p:spPr>
        </p:pic>
        <p:sp>
          <p:nvSpPr>
            <p:cNvPr id="14" name="Bue 13">
              <a:extLst>
                <a:ext uri="{FF2B5EF4-FFF2-40B4-BE49-F238E27FC236}">
                  <a16:creationId xmlns:a16="http://schemas.microsoft.com/office/drawing/2014/main" id="{F0074879-4C31-1D58-B6FF-BE324E931367}"/>
                </a:ext>
              </a:extLst>
            </p:cNvPr>
            <p:cNvSpPr/>
            <p:nvPr/>
          </p:nvSpPr>
          <p:spPr>
            <a:xfrm rot="718047" flipH="1" flipV="1">
              <a:off x="1743750" y="3862135"/>
              <a:ext cx="965911" cy="946010"/>
            </a:xfrm>
            <a:prstGeom prst="arc">
              <a:avLst/>
            </a:prstGeom>
            <a:ln w="76200">
              <a:solidFill>
                <a:srgbClr val="AB3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72420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C953086-3F6B-781C-F812-A825655DAE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         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A6E814C-BBBF-22D7-7C24-9488F6D66DA2}"/>
              </a:ext>
            </a:extLst>
          </p:cNvPr>
          <p:cNvSpPr/>
          <p:nvPr/>
        </p:nvSpPr>
        <p:spPr>
          <a:xfrm>
            <a:off x="624840" y="1460388"/>
            <a:ext cx="4366260" cy="4366260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CC5C7-64D0-6884-981A-70B2415DF15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23060" y="2141220"/>
            <a:ext cx="9144000" cy="21717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da-DK" sz="7200" b="1" dirty="0">
                <a:solidFill>
                  <a:srgbClr val="AB3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PRØV </a:t>
            </a:r>
            <a:br>
              <a:rPr lang="da-DK" sz="7200" b="1" dirty="0">
                <a:solidFill>
                  <a:srgbClr val="AB3C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7200" b="1" dirty="0">
                <a:solidFill>
                  <a:srgbClr val="AB3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VÆRKERNE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2B01C7C-FF8C-8B94-4AD3-085306E1B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2382" y="1120624"/>
            <a:ext cx="3567148" cy="5045788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895A702-042E-E18D-ECD2-4D7DEEB9C3FC}"/>
              </a:ext>
            </a:extLst>
          </p:cNvPr>
          <p:cNvSpPr txBox="1">
            <a:spLocks/>
          </p:cNvSpPr>
          <p:nvPr/>
        </p:nvSpPr>
        <p:spPr>
          <a:xfrm>
            <a:off x="1653540" y="4200132"/>
            <a:ext cx="8580120" cy="486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da-DK" sz="3200" dirty="0">
                <a:solidFill>
                  <a:srgbClr val="AB3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eksempler på digital litteratur</a:t>
            </a:r>
          </a:p>
        </p:txBody>
      </p:sp>
    </p:spTree>
    <p:extLst>
      <p:ext uri="{BB962C8B-B14F-4D97-AF65-F5344CB8AC3E}">
        <p14:creationId xmlns:p14="http://schemas.microsoft.com/office/powerpoint/2010/main" val="341966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lipse 26">
            <a:extLst>
              <a:ext uri="{FF2B5EF4-FFF2-40B4-BE49-F238E27FC236}">
                <a16:creationId xmlns:a16="http://schemas.microsoft.com/office/drawing/2014/main" id="{F97EE03D-3005-9F7C-B169-9E041E5EDE22}"/>
              </a:ext>
            </a:extLst>
          </p:cNvPr>
          <p:cNvSpPr/>
          <p:nvPr/>
        </p:nvSpPr>
        <p:spPr>
          <a:xfrm>
            <a:off x="6193041" y="-1656062"/>
            <a:ext cx="4700135" cy="4700135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D1ECF00-09A1-0728-DE21-2119A5176805}"/>
              </a:ext>
            </a:extLst>
          </p:cNvPr>
          <p:cNvSpPr/>
          <p:nvPr/>
        </p:nvSpPr>
        <p:spPr>
          <a:xfrm>
            <a:off x="6531428" y="3481995"/>
            <a:ext cx="6097861" cy="6097861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B6DB88-C280-498E-79C6-BF078E6880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06816"/>
            <a:ext cx="10515600" cy="37438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a-DK" sz="2000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Eksempler på digital litteratur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8ABF2FF-CCFB-F7D2-95C8-08DFB1BC1CF8}"/>
              </a:ext>
            </a:extLst>
          </p:cNvPr>
          <p:cNvSpPr txBox="1">
            <a:spLocks/>
          </p:cNvSpPr>
          <p:nvPr/>
        </p:nvSpPr>
        <p:spPr>
          <a:xfrm>
            <a:off x="838200" y="881197"/>
            <a:ext cx="10515600" cy="7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ORD </a:t>
            </a:r>
            <a:r>
              <a:rPr lang="da-DK" sz="2800" b="1" dirty="0">
                <a:latin typeface="Arial" panose="020B0604020202020204" pitchFamily="34" charset="0"/>
                <a:cs typeface="Arial" panose="020B0604020202020204" pitchFamily="34" charset="0"/>
              </a:rPr>
              <a:t>FRA EN ANDENS MUND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8FE6945E-1132-3586-0C22-CEB84A3AC5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5278" y="1747939"/>
            <a:ext cx="1010412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Skabt af Andreas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Refsgaard til computer (ikke </a:t>
            </a:r>
            <a:r>
              <a:rPr lang="da-DK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mobiltlf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En kunstig intelligens skriver historierne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Hvordan ser forskellige individer på corona-pandemien?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Med dig selv foran kameraet ligner det et videoopkald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– men det er ord fra en andens mund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 u="sng" dirty="0" smtClean="0">
                <a:solidFill>
                  <a:schemeClr val="hlink"/>
                </a:solidFill>
                <a:hlinkClick r:id="rId3"/>
              </a:rPr>
              <a:t>netlitteratur.dk/</a:t>
            </a:r>
            <a:r>
              <a:rPr lang="da-DK" sz="1800" u="sng" dirty="0" err="1" smtClean="0">
                <a:solidFill>
                  <a:schemeClr val="hlink"/>
                </a:solidFill>
                <a:hlinkClick r:id="rId3"/>
              </a:rPr>
              <a:t>ordfraenandensmund</a:t>
            </a:r>
            <a:endParaRPr lang="da-DK" sz="1800" u="sng" dirty="0">
              <a:solidFill>
                <a:schemeClr val="hlin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F2E687FF-F1EB-A276-47DA-F18DE97E7885}"/>
              </a:ext>
            </a:extLst>
          </p:cNvPr>
          <p:cNvSpPr/>
          <p:nvPr/>
        </p:nvSpPr>
        <p:spPr>
          <a:xfrm>
            <a:off x="943405" y="1975073"/>
            <a:ext cx="136177" cy="136177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8593D13-217A-2AD3-1399-367FF93CC99B}"/>
              </a:ext>
            </a:extLst>
          </p:cNvPr>
          <p:cNvSpPr/>
          <p:nvPr/>
        </p:nvSpPr>
        <p:spPr>
          <a:xfrm>
            <a:off x="943405" y="2496904"/>
            <a:ext cx="136177" cy="136177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8A23528-0C1D-3CAD-0D6E-E0BD778FA174}"/>
              </a:ext>
            </a:extLst>
          </p:cNvPr>
          <p:cNvSpPr/>
          <p:nvPr/>
        </p:nvSpPr>
        <p:spPr>
          <a:xfrm>
            <a:off x="943405" y="3018735"/>
            <a:ext cx="136177" cy="136177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3B49AB4-30C3-1DA0-A022-58C7F273E02B}"/>
              </a:ext>
            </a:extLst>
          </p:cNvPr>
          <p:cNvSpPr/>
          <p:nvPr/>
        </p:nvSpPr>
        <p:spPr>
          <a:xfrm>
            <a:off x="943405" y="3531320"/>
            <a:ext cx="136177" cy="136177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0" name="Google Shape;83;p16">
            <a:extLst>
              <a:ext uri="{FF2B5EF4-FFF2-40B4-BE49-F238E27FC236}">
                <a16:creationId xmlns:a16="http://schemas.microsoft.com/office/drawing/2014/main" id="{6CF8BCBE-D6AB-4648-F322-4756B863B46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t="9387" r="39802"/>
          <a:stretch/>
        </p:blipFill>
        <p:spPr>
          <a:xfrm>
            <a:off x="7698298" y="1582004"/>
            <a:ext cx="3865885" cy="314581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F61E069B-55E6-F810-1E4F-16F544E28B21}"/>
              </a:ext>
            </a:extLst>
          </p:cNvPr>
          <p:cNvSpPr/>
          <p:nvPr/>
        </p:nvSpPr>
        <p:spPr>
          <a:xfrm>
            <a:off x="0" y="6530926"/>
            <a:ext cx="12192000" cy="327074"/>
          </a:xfrm>
          <a:prstGeom prst="rect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8" name="Billede 27">
            <a:extLst>
              <a:ext uri="{FF2B5EF4-FFF2-40B4-BE49-F238E27FC236}">
                <a16:creationId xmlns:a16="http://schemas.microsoft.com/office/drawing/2014/main" id="{558A720B-962F-B8B5-2209-EFF7FE65B67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52762" y="4034786"/>
            <a:ext cx="1972694" cy="279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31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6DB88-C280-498E-79C6-BF078E6880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06816"/>
            <a:ext cx="10515600" cy="37438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a-DK" sz="2000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Eksempler på digital litteratur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8ABF2FF-CCFB-F7D2-95C8-08DFB1BC1CF8}"/>
              </a:ext>
            </a:extLst>
          </p:cNvPr>
          <p:cNvSpPr txBox="1">
            <a:spLocks/>
          </p:cNvSpPr>
          <p:nvPr/>
        </p:nvSpPr>
        <p:spPr>
          <a:xfrm>
            <a:off x="838200" y="881197"/>
            <a:ext cx="10515600" cy="7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PANDEMIPOESIMASKINEN</a:t>
            </a:r>
            <a:endParaRPr lang="da-D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CC13411C-04FF-B523-F8CA-C00FD5905D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5278" y="1747940"/>
            <a:ext cx="1010412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Værk lavet til jeres mobiler.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Forfatteren Lea Marie </a:t>
            </a:r>
            <a:r>
              <a:rPr lang="da-DK" sz="1800" err="1">
                <a:latin typeface="Arial" panose="020B0604020202020204" pitchFamily="34" charset="0"/>
                <a:cs typeface="Arial" panose="020B0604020202020204" pitchFamily="34" charset="0"/>
              </a:rPr>
              <a:t>Løppenthin</a:t>
            </a: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 harskrevet sætninger om pandemien.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I som læsere kan vælge og sammensætte hendes linjer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som I vil til et digt om pandemi.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Når I er færdige med jeres digt, skal I illustrerer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det med et passende billede fra jeres telefon.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Send digtet på SMS til en fra klassen. (Messenger virker ikke)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DD0296D-B549-4FEC-A3F6-CC10DCF61EC3}"/>
              </a:ext>
            </a:extLst>
          </p:cNvPr>
          <p:cNvSpPr/>
          <p:nvPr/>
        </p:nvSpPr>
        <p:spPr>
          <a:xfrm>
            <a:off x="943405" y="1975074"/>
            <a:ext cx="136177" cy="136177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05F9D46-6D43-4CCE-2BBB-6278EB0F2048}"/>
              </a:ext>
            </a:extLst>
          </p:cNvPr>
          <p:cNvSpPr/>
          <p:nvPr/>
        </p:nvSpPr>
        <p:spPr>
          <a:xfrm>
            <a:off x="943405" y="2496905"/>
            <a:ext cx="136177" cy="136177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8DF1434-1917-3F65-F78D-9A1708E6CE50}"/>
              </a:ext>
            </a:extLst>
          </p:cNvPr>
          <p:cNvSpPr/>
          <p:nvPr/>
        </p:nvSpPr>
        <p:spPr>
          <a:xfrm>
            <a:off x="943405" y="3018736"/>
            <a:ext cx="136177" cy="136177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B5366AE-3DBB-09A5-9707-739DD3F38DC8}"/>
              </a:ext>
            </a:extLst>
          </p:cNvPr>
          <p:cNvSpPr/>
          <p:nvPr/>
        </p:nvSpPr>
        <p:spPr>
          <a:xfrm>
            <a:off x="943405" y="3867716"/>
            <a:ext cx="136177" cy="136177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706E2A4-B7D6-C7ED-8E8A-29721F0ACDCD}"/>
              </a:ext>
            </a:extLst>
          </p:cNvPr>
          <p:cNvSpPr/>
          <p:nvPr/>
        </p:nvSpPr>
        <p:spPr>
          <a:xfrm>
            <a:off x="943405" y="4690748"/>
            <a:ext cx="136177" cy="136177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D452505-1BD1-A5D1-CA65-6D2C29F41476}"/>
              </a:ext>
            </a:extLst>
          </p:cNvPr>
          <p:cNvSpPr/>
          <p:nvPr/>
        </p:nvSpPr>
        <p:spPr>
          <a:xfrm>
            <a:off x="7909560" y="-2067968"/>
            <a:ext cx="5274901" cy="5274901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67A52B97-5AF4-5B6E-DD90-B9DB90C05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49" b="-6349"/>
          <a:stretch/>
        </p:blipFill>
        <p:spPr bwMode="auto">
          <a:xfrm>
            <a:off x="6396445" y="1463816"/>
            <a:ext cx="7363668" cy="53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9E0EB65B-979D-64B5-33A7-6E67A469262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6717" y="-726046"/>
            <a:ext cx="2165685" cy="3063397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B20CE1ED-F17A-A260-3E3F-163E35FBF053}"/>
              </a:ext>
            </a:extLst>
          </p:cNvPr>
          <p:cNvSpPr/>
          <p:nvPr/>
        </p:nvSpPr>
        <p:spPr>
          <a:xfrm>
            <a:off x="0" y="6530926"/>
            <a:ext cx="12192000" cy="327074"/>
          </a:xfrm>
          <a:prstGeom prst="rect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5888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ktangel 36">
            <a:extLst>
              <a:ext uri="{FF2B5EF4-FFF2-40B4-BE49-F238E27FC236}">
                <a16:creationId xmlns:a16="http://schemas.microsoft.com/office/drawing/2014/main" id="{AFC82EE3-A363-001D-7767-220834117ED2}"/>
              </a:ext>
            </a:extLst>
          </p:cNvPr>
          <p:cNvSpPr/>
          <p:nvPr/>
        </p:nvSpPr>
        <p:spPr>
          <a:xfrm>
            <a:off x="7374161" y="3024050"/>
            <a:ext cx="2661262" cy="2867299"/>
          </a:xfrm>
          <a:prstGeom prst="rect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B97AC04D-6945-E21F-5C40-24E0812A2BFB}"/>
              </a:ext>
            </a:extLst>
          </p:cNvPr>
          <p:cNvSpPr/>
          <p:nvPr/>
        </p:nvSpPr>
        <p:spPr>
          <a:xfrm>
            <a:off x="4162741" y="3024050"/>
            <a:ext cx="2661262" cy="2867299"/>
          </a:xfrm>
          <a:prstGeom prst="rect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D20E3A3E-23F5-2A70-E786-2981EA2C266B}"/>
              </a:ext>
            </a:extLst>
          </p:cNvPr>
          <p:cNvSpPr/>
          <p:nvPr/>
        </p:nvSpPr>
        <p:spPr>
          <a:xfrm>
            <a:off x="951321" y="3024050"/>
            <a:ext cx="2661262" cy="2867299"/>
          </a:xfrm>
          <a:prstGeom prst="rect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B6DB88-C280-498E-79C6-BF078E6880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06816"/>
            <a:ext cx="10515600" cy="37438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a-DK" sz="2000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Eksempler på digital litteratur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8ABF2FF-CCFB-F7D2-95C8-08DFB1BC1CF8}"/>
              </a:ext>
            </a:extLst>
          </p:cNvPr>
          <p:cNvSpPr txBox="1">
            <a:spLocks/>
          </p:cNvSpPr>
          <p:nvPr/>
        </p:nvSpPr>
        <p:spPr>
          <a:xfrm>
            <a:off x="838200" y="881197"/>
            <a:ext cx="10515600" cy="7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PANDEMIPOESIMASKINEN</a:t>
            </a:r>
            <a:endParaRPr lang="da-DK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0DAC464-729C-5127-76F5-D73092E1D9BC}"/>
              </a:ext>
            </a:extLst>
          </p:cNvPr>
          <p:cNvSpPr/>
          <p:nvPr/>
        </p:nvSpPr>
        <p:spPr>
          <a:xfrm>
            <a:off x="4992173" y="2360169"/>
            <a:ext cx="1002399" cy="1002399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F9D4CE5-C0CD-F8DF-7BDA-67AE559232A3}"/>
              </a:ext>
            </a:extLst>
          </p:cNvPr>
          <p:cNvSpPr/>
          <p:nvPr/>
        </p:nvSpPr>
        <p:spPr>
          <a:xfrm>
            <a:off x="8203593" y="2360169"/>
            <a:ext cx="1002399" cy="1002399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6C026AA-EC8B-4434-BB35-16F6A6FFDC23}"/>
              </a:ext>
            </a:extLst>
          </p:cNvPr>
          <p:cNvSpPr/>
          <p:nvPr/>
        </p:nvSpPr>
        <p:spPr>
          <a:xfrm>
            <a:off x="1738660" y="2360169"/>
            <a:ext cx="1002399" cy="1002399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C062E1-D2DD-0039-A500-36AFCF8B78B4}"/>
              </a:ext>
            </a:extLst>
          </p:cNvPr>
          <p:cNvSpPr txBox="1">
            <a:spLocks/>
          </p:cNvSpPr>
          <p:nvPr/>
        </p:nvSpPr>
        <p:spPr>
          <a:xfrm>
            <a:off x="1875082" y="2414001"/>
            <a:ext cx="736682" cy="1060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a-DK" sz="7200" b="1">
                <a:solidFill>
                  <a:srgbClr val="AB3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7FA5512-8CF3-608C-14F5-CF72CA2ECBB3}"/>
              </a:ext>
            </a:extLst>
          </p:cNvPr>
          <p:cNvSpPr txBox="1">
            <a:spLocks/>
          </p:cNvSpPr>
          <p:nvPr/>
        </p:nvSpPr>
        <p:spPr>
          <a:xfrm>
            <a:off x="5161780" y="2414001"/>
            <a:ext cx="736682" cy="1060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a-DK" sz="7200" b="1">
                <a:solidFill>
                  <a:srgbClr val="AB3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32314B7-3BAF-25D1-2D3B-C32B16546783}"/>
              </a:ext>
            </a:extLst>
          </p:cNvPr>
          <p:cNvSpPr txBox="1">
            <a:spLocks/>
          </p:cNvSpPr>
          <p:nvPr/>
        </p:nvSpPr>
        <p:spPr>
          <a:xfrm>
            <a:off x="8342164" y="2414001"/>
            <a:ext cx="736682" cy="1060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a-DK" sz="7200" b="1">
                <a:solidFill>
                  <a:srgbClr val="AB3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BF6FE5CB-00C4-FD24-A5F0-317658822A04}"/>
              </a:ext>
            </a:extLst>
          </p:cNvPr>
          <p:cNvSpPr txBox="1">
            <a:spLocks/>
          </p:cNvSpPr>
          <p:nvPr/>
        </p:nvSpPr>
        <p:spPr>
          <a:xfrm>
            <a:off x="951321" y="3528191"/>
            <a:ext cx="2654382" cy="9460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QR-koden med dit mobilkamera for at gå til Pandemipoesimaskinen.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9632A316-09B0-427C-E49F-1E0ADBF248A6}"/>
              </a:ext>
            </a:extLst>
          </p:cNvPr>
          <p:cNvSpPr txBox="1">
            <a:spLocks/>
          </p:cNvSpPr>
          <p:nvPr/>
        </p:nvSpPr>
        <p:spPr>
          <a:xfrm>
            <a:off x="4162741" y="3528191"/>
            <a:ext cx="2661262" cy="9460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digt kan fx indledes med: "Engang ønskede</a:t>
            </a:r>
          </a:p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jeg at vi skulle blive </a:t>
            </a:r>
          </a:p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ramt af kollektiv feber,</a:t>
            </a:r>
          </a:p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ikke sådan her.” </a:t>
            </a:r>
          </a:p>
          <a:p>
            <a:pPr algn="ctr"/>
            <a:endParaRPr lang="da-DK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det er dig der bestemmer! Du skal læse</a:t>
            </a:r>
          </a:p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konstruere digtene.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36D4A5F7-AD29-7E6B-E20E-1994B9157606}"/>
              </a:ext>
            </a:extLst>
          </p:cNvPr>
          <p:cNvSpPr txBox="1">
            <a:spLocks/>
          </p:cNvSpPr>
          <p:nvPr/>
        </p:nvSpPr>
        <p:spPr>
          <a:xfrm>
            <a:off x="7374161" y="3528191"/>
            <a:ext cx="2661262" cy="9460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skal sende en sms til </a:t>
            </a:r>
          </a:p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af jeres venner fra klassen med et digt og </a:t>
            </a:r>
          </a:p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billede der passer til. </a:t>
            </a:r>
          </a:p>
          <a:p>
            <a:pPr algn="ctr"/>
            <a:endParaRPr lang="da-DK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 I fundet</a:t>
            </a:r>
          </a:p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funktioner?</a:t>
            </a: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11D8CE16-EE78-4DEF-5A00-2501590DC5C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56" y="4469815"/>
            <a:ext cx="1125739" cy="1125739"/>
          </a:xfrm>
          <a:prstGeom prst="rect">
            <a:avLst/>
          </a:prstGeom>
        </p:spPr>
      </p:pic>
      <p:grpSp>
        <p:nvGrpSpPr>
          <p:cNvPr id="30" name="Gruppe 29">
            <a:extLst>
              <a:ext uri="{FF2B5EF4-FFF2-40B4-BE49-F238E27FC236}">
                <a16:creationId xmlns:a16="http://schemas.microsoft.com/office/drawing/2014/main" id="{083A7D04-F68A-AE2F-5721-61B0279CDF6A}"/>
              </a:ext>
            </a:extLst>
          </p:cNvPr>
          <p:cNvGrpSpPr/>
          <p:nvPr/>
        </p:nvGrpSpPr>
        <p:grpSpPr>
          <a:xfrm>
            <a:off x="1102617" y="4056913"/>
            <a:ext cx="965911" cy="1179352"/>
            <a:chOff x="1743750" y="3862135"/>
            <a:chExt cx="965911" cy="1179352"/>
          </a:xfrm>
        </p:grpSpPr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4DCFD11F-A91F-5FFD-DDAD-8021D00B5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47638">
              <a:off x="1869811" y="4513375"/>
              <a:ext cx="373352" cy="528112"/>
            </a:xfrm>
            <a:prstGeom prst="rect">
              <a:avLst/>
            </a:prstGeom>
          </p:spPr>
        </p:pic>
        <p:sp>
          <p:nvSpPr>
            <p:cNvPr id="28" name="Bue 27">
              <a:extLst>
                <a:ext uri="{FF2B5EF4-FFF2-40B4-BE49-F238E27FC236}">
                  <a16:creationId xmlns:a16="http://schemas.microsoft.com/office/drawing/2014/main" id="{F533EF03-B62F-AD4E-6E42-BD01F1EC661A}"/>
                </a:ext>
              </a:extLst>
            </p:cNvPr>
            <p:cNvSpPr/>
            <p:nvPr/>
          </p:nvSpPr>
          <p:spPr>
            <a:xfrm rot="718047" flipH="1" flipV="1">
              <a:off x="1743750" y="3862135"/>
              <a:ext cx="965911" cy="946010"/>
            </a:xfrm>
            <a:prstGeom prst="arc">
              <a:avLst/>
            </a:prstGeom>
            <a:ln w="76200">
              <a:solidFill>
                <a:srgbClr val="AB3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29" name="Rektangel 28">
            <a:extLst>
              <a:ext uri="{FF2B5EF4-FFF2-40B4-BE49-F238E27FC236}">
                <a16:creationId xmlns:a16="http://schemas.microsoft.com/office/drawing/2014/main" id="{0D018055-0DBD-FDC4-7CC1-9A8CC33AC7DE}"/>
              </a:ext>
            </a:extLst>
          </p:cNvPr>
          <p:cNvSpPr/>
          <p:nvPr/>
        </p:nvSpPr>
        <p:spPr>
          <a:xfrm>
            <a:off x="0" y="6530926"/>
            <a:ext cx="12192000" cy="327074"/>
          </a:xfrm>
          <a:prstGeom prst="rect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DD71ACD1-8416-D91D-C45B-36EAE2DBB681}"/>
              </a:ext>
            </a:extLst>
          </p:cNvPr>
          <p:cNvSpPr/>
          <p:nvPr/>
        </p:nvSpPr>
        <p:spPr>
          <a:xfrm>
            <a:off x="8982716" y="-1307663"/>
            <a:ext cx="3502209" cy="3502209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3" name="Billede 32">
            <a:extLst>
              <a:ext uri="{FF2B5EF4-FFF2-40B4-BE49-F238E27FC236}">
                <a16:creationId xmlns:a16="http://schemas.microsoft.com/office/drawing/2014/main" id="{A85BCB43-3E5F-0B93-7106-712DE31A7FB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4859" y="1395093"/>
            <a:ext cx="1437882" cy="2033907"/>
          </a:xfrm>
          <a:prstGeom prst="rect">
            <a:avLst/>
          </a:prstGeom>
        </p:spPr>
      </p:pic>
      <p:sp>
        <p:nvSpPr>
          <p:cNvPr id="38" name="Ligebenet trekant 37">
            <a:extLst>
              <a:ext uri="{FF2B5EF4-FFF2-40B4-BE49-F238E27FC236}">
                <a16:creationId xmlns:a16="http://schemas.microsoft.com/office/drawing/2014/main" id="{8CDD9C5C-B35B-A7C0-790A-76E247AA4AAF}"/>
              </a:ext>
            </a:extLst>
          </p:cNvPr>
          <p:cNvSpPr/>
          <p:nvPr/>
        </p:nvSpPr>
        <p:spPr>
          <a:xfrm rot="5400000">
            <a:off x="3471566" y="4487211"/>
            <a:ext cx="457200" cy="180933"/>
          </a:xfrm>
          <a:prstGeom prst="triangle">
            <a:avLst>
              <a:gd name="adj" fmla="val 50000"/>
            </a:avLst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Ligebenet trekant 38">
            <a:extLst>
              <a:ext uri="{FF2B5EF4-FFF2-40B4-BE49-F238E27FC236}">
                <a16:creationId xmlns:a16="http://schemas.microsoft.com/office/drawing/2014/main" id="{16B08119-1A09-5B31-3BBA-3EDC2F923410}"/>
              </a:ext>
            </a:extLst>
          </p:cNvPr>
          <p:cNvSpPr/>
          <p:nvPr/>
        </p:nvSpPr>
        <p:spPr>
          <a:xfrm rot="5400000">
            <a:off x="6685870" y="4487212"/>
            <a:ext cx="457200" cy="180933"/>
          </a:xfrm>
          <a:prstGeom prst="triangle">
            <a:avLst>
              <a:gd name="adj" fmla="val 50000"/>
            </a:avLst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705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C953086-3F6B-781C-F812-A825655DAE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         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A6E814C-BBBF-22D7-7C24-9488F6D66DA2}"/>
              </a:ext>
            </a:extLst>
          </p:cNvPr>
          <p:cNvSpPr/>
          <p:nvPr/>
        </p:nvSpPr>
        <p:spPr>
          <a:xfrm>
            <a:off x="624840" y="1460388"/>
            <a:ext cx="4366260" cy="4366260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CC5C7-64D0-6884-981A-70B2415DF15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23060" y="2141220"/>
            <a:ext cx="9144000" cy="21717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</a:pPr>
            <a:r>
              <a:rPr lang="da-DK" sz="44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ØVELSE:</a:t>
            </a:r>
            <a:r>
              <a:rPr lang="da-DK" sz="72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72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72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 JERES EGEN POESIMASKINE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2B01C7C-FF8C-8B94-4AD3-085306E1B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0086" y="704176"/>
            <a:ext cx="3567147" cy="5045788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895A702-042E-E18D-ECD2-4D7DEEB9C3FC}"/>
              </a:ext>
            </a:extLst>
          </p:cNvPr>
          <p:cNvSpPr txBox="1">
            <a:spLocks/>
          </p:cNvSpPr>
          <p:nvPr/>
        </p:nvSpPr>
        <p:spPr>
          <a:xfrm>
            <a:off x="1653540" y="4147764"/>
            <a:ext cx="8580120" cy="9220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da-DK" sz="3200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skal selv lave et værk kun til jeres </a:t>
            </a:r>
          </a:p>
          <a:p>
            <a:pPr algn="l">
              <a:lnSpc>
                <a:spcPct val="80000"/>
              </a:lnSpc>
            </a:pPr>
            <a:r>
              <a:rPr lang="da-DK" sz="3200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 med egne tekster </a:t>
            </a:r>
          </a:p>
        </p:txBody>
      </p:sp>
    </p:spTree>
    <p:extLst>
      <p:ext uri="{BB962C8B-B14F-4D97-AF65-F5344CB8AC3E}">
        <p14:creationId xmlns:p14="http://schemas.microsoft.com/office/powerpoint/2010/main" val="37023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>
            <a:extLst>
              <a:ext uri="{FF2B5EF4-FFF2-40B4-BE49-F238E27FC236}">
                <a16:creationId xmlns:a16="http://schemas.microsoft.com/office/drawing/2014/main" id="{F4B2EF23-A2C1-9534-591B-3898F9DB8851}"/>
              </a:ext>
            </a:extLst>
          </p:cNvPr>
          <p:cNvSpPr/>
          <p:nvPr/>
        </p:nvSpPr>
        <p:spPr>
          <a:xfrm>
            <a:off x="3599970" y="3057013"/>
            <a:ext cx="2402124" cy="1730523"/>
          </a:xfrm>
          <a:prstGeom prst="rect">
            <a:avLst/>
          </a:prstGeom>
          <a:solidFill>
            <a:srgbClr val="E4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0D861995-3B00-4AF5-F150-EB0FDDE21F44}"/>
              </a:ext>
            </a:extLst>
          </p:cNvPr>
          <p:cNvSpPr/>
          <p:nvPr/>
        </p:nvSpPr>
        <p:spPr>
          <a:xfrm>
            <a:off x="6296597" y="3057013"/>
            <a:ext cx="2402124" cy="1730523"/>
          </a:xfrm>
          <a:prstGeom prst="rect">
            <a:avLst/>
          </a:prstGeom>
          <a:solidFill>
            <a:srgbClr val="E4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8A0A404C-BF67-5CB6-4E24-C1294B32A4CF}"/>
              </a:ext>
            </a:extLst>
          </p:cNvPr>
          <p:cNvSpPr/>
          <p:nvPr/>
        </p:nvSpPr>
        <p:spPr>
          <a:xfrm>
            <a:off x="8951676" y="3057013"/>
            <a:ext cx="2402124" cy="1730523"/>
          </a:xfrm>
          <a:prstGeom prst="rect">
            <a:avLst/>
          </a:prstGeom>
          <a:solidFill>
            <a:srgbClr val="E4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67217E94-BB8E-1874-9574-2003BA5AC14C}"/>
              </a:ext>
            </a:extLst>
          </p:cNvPr>
          <p:cNvSpPr/>
          <p:nvPr/>
        </p:nvSpPr>
        <p:spPr>
          <a:xfrm>
            <a:off x="908768" y="3057013"/>
            <a:ext cx="2402124" cy="1730523"/>
          </a:xfrm>
          <a:prstGeom prst="rect">
            <a:avLst/>
          </a:prstGeom>
          <a:solidFill>
            <a:srgbClr val="E4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D0FBA0FB-21B8-FB87-FF3B-95983787D230}"/>
              </a:ext>
            </a:extLst>
          </p:cNvPr>
          <p:cNvSpPr/>
          <p:nvPr/>
        </p:nvSpPr>
        <p:spPr>
          <a:xfrm>
            <a:off x="4256397" y="2360169"/>
            <a:ext cx="1002399" cy="1002399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8CB6902-4EFB-A4B4-8EA6-C159880F5243}"/>
              </a:ext>
            </a:extLst>
          </p:cNvPr>
          <p:cNvSpPr/>
          <p:nvPr/>
        </p:nvSpPr>
        <p:spPr>
          <a:xfrm>
            <a:off x="7017245" y="2360169"/>
            <a:ext cx="1002399" cy="1002399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E072253-1E77-45BB-DE39-620934907D77}"/>
              </a:ext>
            </a:extLst>
          </p:cNvPr>
          <p:cNvSpPr/>
          <p:nvPr/>
        </p:nvSpPr>
        <p:spPr>
          <a:xfrm>
            <a:off x="9538129" y="2360169"/>
            <a:ext cx="1002399" cy="1002399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E69F80B-C752-000D-E893-E5391F428CC6}"/>
              </a:ext>
            </a:extLst>
          </p:cNvPr>
          <p:cNvSpPr/>
          <p:nvPr/>
        </p:nvSpPr>
        <p:spPr>
          <a:xfrm>
            <a:off x="1584365" y="2360169"/>
            <a:ext cx="1002399" cy="1002399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B6DB88-C280-498E-79C6-BF078E6880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06816"/>
            <a:ext cx="10515600" cy="37438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a-DK" sz="2000">
                <a:solidFill>
                  <a:srgbClr val="E40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Øvelse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8ABF2FF-CCFB-F7D2-95C8-08DFB1BC1CF8}"/>
              </a:ext>
            </a:extLst>
          </p:cNvPr>
          <p:cNvSpPr txBox="1">
            <a:spLocks/>
          </p:cNvSpPr>
          <p:nvPr/>
        </p:nvSpPr>
        <p:spPr>
          <a:xfrm>
            <a:off x="838200" y="881197"/>
            <a:ext cx="10515600" cy="7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b="1">
                <a:latin typeface="Arial" panose="020B0604020202020204" pitchFamily="34" charset="0"/>
                <a:cs typeface="Arial" panose="020B0604020202020204" pitchFamily="34" charset="0"/>
              </a:rPr>
              <a:t>LAV JERES EGEN</a:t>
            </a:r>
          </a:p>
          <a:p>
            <a:r>
              <a:rPr lang="da-DK" sz="2800" b="1">
                <a:latin typeface="Arial" panose="020B0604020202020204" pitchFamily="34" charset="0"/>
                <a:cs typeface="Arial" panose="020B0604020202020204" pitchFamily="34" charset="0"/>
              </a:rPr>
              <a:t>ANALOGE POESIMASKINE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83133B2-B927-0207-69C0-4AFD6BF8BAE1}"/>
              </a:ext>
            </a:extLst>
          </p:cNvPr>
          <p:cNvSpPr txBox="1">
            <a:spLocks/>
          </p:cNvSpPr>
          <p:nvPr/>
        </p:nvSpPr>
        <p:spPr>
          <a:xfrm>
            <a:off x="1720787" y="2414001"/>
            <a:ext cx="736682" cy="1060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a-DK" sz="72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797360E-B2F7-2E1D-E7FB-D1208938D32D}"/>
              </a:ext>
            </a:extLst>
          </p:cNvPr>
          <p:cNvSpPr txBox="1">
            <a:spLocks/>
          </p:cNvSpPr>
          <p:nvPr/>
        </p:nvSpPr>
        <p:spPr>
          <a:xfrm>
            <a:off x="4426004" y="2414001"/>
            <a:ext cx="736682" cy="1060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a-DK" sz="72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7074232D-5960-A23A-0971-4B8D8B768923}"/>
              </a:ext>
            </a:extLst>
          </p:cNvPr>
          <p:cNvSpPr txBox="1">
            <a:spLocks/>
          </p:cNvSpPr>
          <p:nvPr/>
        </p:nvSpPr>
        <p:spPr>
          <a:xfrm>
            <a:off x="7155816" y="2414001"/>
            <a:ext cx="736682" cy="1060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a-DK" sz="72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FE25041A-DD33-1716-7BFF-6326403BF215}"/>
              </a:ext>
            </a:extLst>
          </p:cNvPr>
          <p:cNvSpPr txBox="1">
            <a:spLocks/>
          </p:cNvSpPr>
          <p:nvPr/>
        </p:nvSpPr>
        <p:spPr>
          <a:xfrm>
            <a:off x="9670988" y="2414001"/>
            <a:ext cx="736682" cy="1060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a-DK" sz="72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04F1D091-0BF1-4D83-45E6-8351C30C814B}"/>
              </a:ext>
            </a:extLst>
          </p:cNvPr>
          <p:cNvSpPr txBox="1">
            <a:spLocks/>
          </p:cNvSpPr>
          <p:nvPr/>
        </p:nvSpPr>
        <p:spPr>
          <a:xfrm>
            <a:off x="908768" y="3528191"/>
            <a:ext cx="2396700" cy="1057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skal ud og finde</a:t>
            </a:r>
          </a:p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sætninger i bøgerne </a:t>
            </a:r>
          </a:p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biblioteket og </a:t>
            </a:r>
          </a:p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arbejde med dem.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36E720EF-72A9-563C-77D8-60EA1F83DD11}"/>
              </a:ext>
            </a:extLst>
          </p:cNvPr>
          <p:cNvSpPr txBox="1">
            <a:spLocks/>
          </p:cNvSpPr>
          <p:nvPr/>
        </p:nvSpPr>
        <p:spPr>
          <a:xfrm>
            <a:off x="3605394" y="3528191"/>
            <a:ext cx="2396700" cy="1057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</a:p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øvelsesarket til</a:t>
            </a:r>
          </a:p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arbejde med sætningerne.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DFD5014B-94FF-2D48-0EC3-034CFBB21171}"/>
              </a:ext>
            </a:extLst>
          </p:cNvPr>
          <p:cNvSpPr txBox="1">
            <a:spLocks/>
          </p:cNvSpPr>
          <p:nvPr/>
        </p:nvSpPr>
        <p:spPr>
          <a:xfrm>
            <a:off x="6296597" y="3528191"/>
            <a:ext cx="2396700" cy="1057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Sætningerne </a:t>
            </a:r>
          </a:p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 skrives ind </a:t>
            </a:r>
          </a:p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poesimaskinens </a:t>
            </a:r>
          </a:p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end.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0E4A45FA-A6B3-F52E-2A27-010DF764C07B}"/>
              </a:ext>
            </a:extLst>
          </p:cNvPr>
          <p:cNvSpPr txBox="1">
            <a:spLocks/>
          </p:cNvSpPr>
          <p:nvPr/>
        </p:nvSpPr>
        <p:spPr>
          <a:xfrm>
            <a:off x="8946251" y="3528191"/>
            <a:ext cx="2396701" cy="1057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 slut skal I afprøve poesimaskinen og lave</a:t>
            </a:r>
          </a:p>
          <a:p>
            <a:pPr algn="ctr"/>
            <a:r>
              <a:rPr lang="da-DK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jeres egne digte med klassens sætninger.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CEFF1594-68A6-3095-4C28-3596E4D0E34F}"/>
              </a:ext>
            </a:extLst>
          </p:cNvPr>
          <p:cNvSpPr/>
          <p:nvPr/>
        </p:nvSpPr>
        <p:spPr>
          <a:xfrm>
            <a:off x="0" y="5427406"/>
            <a:ext cx="12192000" cy="1430594"/>
          </a:xfrm>
          <a:prstGeom prst="rect">
            <a:avLst/>
          </a:prstGeom>
          <a:solidFill>
            <a:srgbClr val="E4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6" name="Billede 25">
            <a:extLst>
              <a:ext uri="{FF2B5EF4-FFF2-40B4-BE49-F238E27FC236}">
                <a16:creationId xmlns:a16="http://schemas.microsoft.com/office/drawing/2014/main" id="{DB0EF11D-5961-1FE2-0F8B-CE44BC5A32E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5154" y="4315774"/>
            <a:ext cx="2412516" cy="3412543"/>
          </a:xfrm>
          <a:prstGeom prst="rect">
            <a:avLst/>
          </a:prstGeom>
        </p:spPr>
      </p:pic>
      <p:sp>
        <p:nvSpPr>
          <p:cNvPr id="32" name="Ligebenet trekant 31">
            <a:extLst>
              <a:ext uri="{FF2B5EF4-FFF2-40B4-BE49-F238E27FC236}">
                <a16:creationId xmlns:a16="http://schemas.microsoft.com/office/drawing/2014/main" id="{D1314646-7F01-E956-53DB-6C8AA83EFF70}"/>
              </a:ext>
            </a:extLst>
          </p:cNvPr>
          <p:cNvSpPr/>
          <p:nvPr/>
        </p:nvSpPr>
        <p:spPr>
          <a:xfrm rot="5400000">
            <a:off x="3167333" y="3831808"/>
            <a:ext cx="457200" cy="180933"/>
          </a:xfrm>
          <a:prstGeom prst="triangle">
            <a:avLst>
              <a:gd name="adj" fmla="val 50000"/>
            </a:avLst>
          </a:prstGeom>
          <a:solidFill>
            <a:srgbClr val="E4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Ligebenet trekant 34">
            <a:extLst>
              <a:ext uri="{FF2B5EF4-FFF2-40B4-BE49-F238E27FC236}">
                <a16:creationId xmlns:a16="http://schemas.microsoft.com/office/drawing/2014/main" id="{90D8948D-264D-5CFC-03A1-0B998F62045B}"/>
              </a:ext>
            </a:extLst>
          </p:cNvPr>
          <p:cNvSpPr/>
          <p:nvPr/>
        </p:nvSpPr>
        <p:spPr>
          <a:xfrm rot="5400000">
            <a:off x="3421544" y="3663464"/>
            <a:ext cx="787586" cy="318658"/>
          </a:xfrm>
          <a:prstGeom prst="triangle">
            <a:avLst>
              <a:gd name="adj" fmla="val 50000"/>
            </a:avLst>
          </a:prstGeom>
          <a:solidFill>
            <a:srgbClr val="E4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Ligebenet trekant 35">
            <a:extLst>
              <a:ext uri="{FF2B5EF4-FFF2-40B4-BE49-F238E27FC236}">
                <a16:creationId xmlns:a16="http://schemas.microsoft.com/office/drawing/2014/main" id="{240F9B99-25BB-26E3-3FC0-12EFACC9E02A}"/>
              </a:ext>
            </a:extLst>
          </p:cNvPr>
          <p:cNvSpPr/>
          <p:nvPr/>
        </p:nvSpPr>
        <p:spPr>
          <a:xfrm rot="5400000">
            <a:off x="5863960" y="3831809"/>
            <a:ext cx="457200" cy="180933"/>
          </a:xfrm>
          <a:prstGeom prst="triangle">
            <a:avLst>
              <a:gd name="adj" fmla="val 50000"/>
            </a:avLst>
          </a:prstGeom>
          <a:solidFill>
            <a:srgbClr val="E4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Ligebenet trekant 36">
            <a:extLst>
              <a:ext uri="{FF2B5EF4-FFF2-40B4-BE49-F238E27FC236}">
                <a16:creationId xmlns:a16="http://schemas.microsoft.com/office/drawing/2014/main" id="{68FF38F2-303D-1F21-6A22-6B2296B677D7}"/>
              </a:ext>
            </a:extLst>
          </p:cNvPr>
          <p:cNvSpPr/>
          <p:nvPr/>
        </p:nvSpPr>
        <p:spPr>
          <a:xfrm rot="5400000">
            <a:off x="8547369" y="3831810"/>
            <a:ext cx="457200" cy="180933"/>
          </a:xfrm>
          <a:prstGeom prst="triangle">
            <a:avLst>
              <a:gd name="adj" fmla="val 50000"/>
            </a:avLst>
          </a:prstGeom>
          <a:solidFill>
            <a:srgbClr val="E4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746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6DB88-C280-498E-79C6-BF078E6880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06816"/>
            <a:ext cx="10515600" cy="37438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a-DK" sz="2000">
                <a:solidFill>
                  <a:srgbClr val="E40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Øvelse – 15 min.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BA1E16D-A69F-7033-19AD-099B9D12DAB8}"/>
              </a:ext>
            </a:extLst>
          </p:cNvPr>
          <p:cNvSpPr/>
          <p:nvPr/>
        </p:nvSpPr>
        <p:spPr>
          <a:xfrm>
            <a:off x="838200" y="2720340"/>
            <a:ext cx="2930843" cy="2930843"/>
          </a:xfrm>
          <a:prstGeom prst="ellipse">
            <a:avLst/>
          </a:prstGeom>
          <a:solidFill>
            <a:srgbClr val="E4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4A12A4A-5C81-9A4B-D9F9-FD0D5DA810E6}"/>
              </a:ext>
            </a:extLst>
          </p:cNvPr>
          <p:cNvSpPr/>
          <p:nvPr/>
        </p:nvSpPr>
        <p:spPr>
          <a:xfrm>
            <a:off x="4630578" y="2720340"/>
            <a:ext cx="2930843" cy="2930843"/>
          </a:xfrm>
          <a:prstGeom prst="ellipse">
            <a:avLst/>
          </a:prstGeom>
          <a:solidFill>
            <a:srgbClr val="E4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639A9E7-59F2-25CA-ABD9-F82917ADDE78}"/>
              </a:ext>
            </a:extLst>
          </p:cNvPr>
          <p:cNvSpPr/>
          <p:nvPr/>
        </p:nvSpPr>
        <p:spPr>
          <a:xfrm>
            <a:off x="8422957" y="2720340"/>
            <a:ext cx="2930843" cy="2930843"/>
          </a:xfrm>
          <a:prstGeom prst="ellipse">
            <a:avLst/>
          </a:prstGeom>
          <a:solidFill>
            <a:srgbClr val="E4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38F198A-A5F3-1F9C-0F92-DDE126D0ABA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9042" y="3600083"/>
            <a:ext cx="828097" cy="117135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CE240C41-E181-2A6B-19A3-F32153EA33B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8140" y="3600083"/>
            <a:ext cx="828097" cy="117135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68ABF2FF-CCFB-F7D2-95C8-08DFB1BC1CF8}"/>
              </a:ext>
            </a:extLst>
          </p:cNvPr>
          <p:cNvSpPr txBox="1">
            <a:spLocks/>
          </p:cNvSpPr>
          <p:nvPr/>
        </p:nvSpPr>
        <p:spPr>
          <a:xfrm>
            <a:off x="838200" y="881197"/>
            <a:ext cx="10515600" cy="7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b="1">
                <a:latin typeface="Arial" panose="020B0604020202020204" pitchFamily="34" charset="0"/>
                <a:cs typeface="Arial" panose="020B0604020202020204" pitchFamily="34" charset="0"/>
              </a:rPr>
              <a:t>FIND INDHOLD TIL JERES </a:t>
            </a:r>
          </a:p>
          <a:p>
            <a:r>
              <a:rPr lang="da-DK" sz="2800" b="1">
                <a:latin typeface="Arial" panose="020B0604020202020204" pitchFamily="34" charset="0"/>
                <a:cs typeface="Arial" panose="020B0604020202020204" pitchFamily="34" charset="0"/>
              </a:rPr>
              <a:t>ANALOGE POESIMASKINE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9D9A3C6F-1E90-1C26-607E-6760858E0C0F}"/>
              </a:ext>
            </a:extLst>
          </p:cNvPr>
          <p:cNvSpPr txBox="1">
            <a:spLocks/>
          </p:cNvSpPr>
          <p:nvPr/>
        </p:nvSpPr>
        <p:spPr>
          <a:xfrm>
            <a:off x="4613861" y="2720340"/>
            <a:ext cx="3036619" cy="29308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1600" b="1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Skriv dem ned, </a:t>
            </a:r>
          </a:p>
          <a:p>
            <a:pPr algn="ctr"/>
            <a:r>
              <a:rPr lang="da-DK" sz="1600" b="1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 sætning </a:t>
            </a:r>
          </a:p>
          <a:p>
            <a:pPr algn="ctr"/>
            <a:r>
              <a:rPr lang="da-DK" sz="1600" b="1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papirstrimmel.</a:t>
            </a:r>
          </a:p>
          <a:p>
            <a:pPr algn="ctr"/>
            <a:endParaRPr lang="da-DK" sz="1600" b="1" dirty="0">
              <a:solidFill>
                <a:srgbClr val="FFD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sz="1600" b="1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Flyt lidt </a:t>
            </a:r>
          </a:p>
          <a:p>
            <a:pPr algn="ctr"/>
            <a:r>
              <a:rPr lang="da-DK" sz="1600" b="1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rundt på linjerne.</a:t>
            </a:r>
          </a:p>
          <a:p>
            <a:pPr algn="ctr"/>
            <a:r>
              <a:rPr lang="da-DK" sz="1600" b="1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a-DK" sz="1600" b="1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Hvilken forskel gør rækkefælgen?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F48F67B0-F63B-8ECB-4F34-DFF658ED996C}"/>
              </a:ext>
            </a:extLst>
          </p:cNvPr>
          <p:cNvSpPr txBox="1">
            <a:spLocks/>
          </p:cNvSpPr>
          <p:nvPr/>
        </p:nvSpPr>
        <p:spPr>
          <a:xfrm>
            <a:off x="788621" y="2720340"/>
            <a:ext cx="3036619" cy="29308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1600" b="1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Udvælg tilfældigt </a:t>
            </a:r>
          </a:p>
          <a:p>
            <a:pPr algn="ctr"/>
            <a:r>
              <a:rPr lang="da-DK" sz="1600" b="1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linjer i en bog.</a:t>
            </a:r>
          </a:p>
          <a:p>
            <a:pPr algn="ctr"/>
            <a:endParaRPr lang="da-DK" sz="1600" b="1" dirty="0">
              <a:solidFill>
                <a:srgbClr val="FFD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a-DK" sz="1600" b="1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Lyder sætningen ikke</a:t>
            </a:r>
          </a:p>
          <a:p>
            <a:pPr algn="ctr"/>
            <a:r>
              <a:rPr lang="da-DK" sz="1600" b="1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godt, så vælg en ny.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8D3D1B8-D1B2-D0E0-3AA8-418D973AE368}"/>
              </a:ext>
            </a:extLst>
          </p:cNvPr>
          <p:cNvSpPr txBox="1">
            <a:spLocks/>
          </p:cNvSpPr>
          <p:nvPr/>
        </p:nvSpPr>
        <p:spPr>
          <a:xfrm>
            <a:off x="8370521" y="2720340"/>
            <a:ext cx="3036619" cy="29308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1600" b="1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på </a:t>
            </a:r>
          </a:p>
          <a:p>
            <a:pPr algn="ctr"/>
            <a:r>
              <a:rPr lang="da-DK" sz="1600" b="1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simpel titel, </a:t>
            </a:r>
          </a:p>
          <a:p>
            <a:pPr algn="ctr"/>
            <a:r>
              <a:rPr lang="da-DK" sz="1600" b="1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beskriver de </a:t>
            </a:r>
          </a:p>
          <a:p>
            <a:pPr algn="ctr"/>
            <a:r>
              <a:rPr lang="da-DK" sz="1600" b="1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sætninger.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35E2479-019E-BD29-0202-5ADF127F3D0A}"/>
              </a:ext>
            </a:extLst>
          </p:cNvPr>
          <p:cNvSpPr/>
          <p:nvPr/>
        </p:nvSpPr>
        <p:spPr>
          <a:xfrm>
            <a:off x="0" y="6530926"/>
            <a:ext cx="12192000" cy="327074"/>
          </a:xfrm>
          <a:prstGeom prst="rect">
            <a:avLst/>
          </a:prstGeom>
          <a:solidFill>
            <a:srgbClr val="E4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0411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C953086-3F6B-781C-F812-A825655DAE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         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A6E814C-BBBF-22D7-7C24-9488F6D66DA2}"/>
              </a:ext>
            </a:extLst>
          </p:cNvPr>
          <p:cNvSpPr/>
          <p:nvPr/>
        </p:nvSpPr>
        <p:spPr>
          <a:xfrm>
            <a:off x="326670" y="605790"/>
            <a:ext cx="4366260" cy="4366260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CC5C7-64D0-6884-981A-70B2415DF15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23060" y="2001408"/>
            <a:ext cx="9144000" cy="200406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da-DK" sz="72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MINUTTERS</a:t>
            </a:r>
            <a:br>
              <a:rPr lang="da-DK" sz="72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72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2B01C7C-FF8C-8B94-4AD3-085306E1B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486586" y="2264118"/>
            <a:ext cx="3567148" cy="504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1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>
            <a:extLst>
              <a:ext uri="{FF2B5EF4-FFF2-40B4-BE49-F238E27FC236}">
                <a16:creationId xmlns:a16="http://schemas.microsoft.com/office/drawing/2014/main" id="{0D3F11AA-7828-975A-B18A-DC7539DBD344}"/>
              </a:ext>
            </a:extLst>
          </p:cNvPr>
          <p:cNvSpPr/>
          <p:nvPr/>
        </p:nvSpPr>
        <p:spPr>
          <a:xfrm>
            <a:off x="8152950" y="-1408464"/>
            <a:ext cx="5855951" cy="5855951"/>
          </a:xfrm>
          <a:prstGeom prst="ellipse">
            <a:avLst/>
          </a:prstGeom>
          <a:solidFill>
            <a:srgbClr val="E4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CB6DB88-C280-498E-79C6-BF078E6880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06816"/>
            <a:ext cx="10515600" cy="37438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a-DK" sz="2000">
                <a:solidFill>
                  <a:srgbClr val="E400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Øvelse – 15 min.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8ABF2FF-CCFB-F7D2-95C8-08DFB1BC1CF8}"/>
              </a:ext>
            </a:extLst>
          </p:cNvPr>
          <p:cNvSpPr txBox="1">
            <a:spLocks/>
          </p:cNvSpPr>
          <p:nvPr/>
        </p:nvSpPr>
        <p:spPr>
          <a:xfrm>
            <a:off x="838200" y="881197"/>
            <a:ext cx="10515600" cy="7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b="1">
                <a:latin typeface="Arial" panose="020B0604020202020204" pitchFamily="34" charset="0"/>
                <a:cs typeface="Arial" panose="020B0604020202020204" pitchFamily="34" charset="0"/>
              </a:rPr>
              <a:t>DIGITALISER JERES </a:t>
            </a:r>
          </a:p>
          <a:p>
            <a:r>
              <a:rPr lang="da-DK" sz="2800" b="1">
                <a:latin typeface="Arial" panose="020B0604020202020204" pitchFamily="34" charset="0"/>
                <a:cs typeface="Arial" panose="020B0604020202020204" pitchFamily="34" charset="0"/>
              </a:rPr>
              <a:t>POESIMASKINE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0929F287-9634-A50D-90A3-2DE00114BF2E}"/>
              </a:ext>
            </a:extLst>
          </p:cNvPr>
          <p:cNvSpPr/>
          <p:nvPr/>
        </p:nvSpPr>
        <p:spPr>
          <a:xfrm>
            <a:off x="3957592" y="2360169"/>
            <a:ext cx="1002399" cy="1002399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11A0DC"/>
              </a:solidFill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C6FC0F0-5F51-400E-58EC-96E495372013}"/>
              </a:ext>
            </a:extLst>
          </p:cNvPr>
          <p:cNvSpPr/>
          <p:nvPr/>
        </p:nvSpPr>
        <p:spPr>
          <a:xfrm>
            <a:off x="6818930" y="2360169"/>
            <a:ext cx="1002399" cy="1002399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11A0DC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900817B-999A-224C-F464-80802DB20BFB}"/>
              </a:ext>
            </a:extLst>
          </p:cNvPr>
          <p:cNvSpPr/>
          <p:nvPr/>
        </p:nvSpPr>
        <p:spPr>
          <a:xfrm>
            <a:off x="1223730" y="2360169"/>
            <a:ext cx="1002399" cy="1002399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11A0DC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A055F2F-91B3-0639-1052-004C13D2D86C}"/>
              </a:ext>
            </a:extLst>
          </p:cNvPr>
          <p:cNvSpPr txBox="1">
            <a:spLocks/>
          </p:cNvSpPr>
          <p:nvPr/>
        </p:nvSpPr>
        <p:spPr>
          <a:xfrm>
            <a:off x="1360152" y="2414001"/>
            <a:ext cx="736682" cy="1060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a-DK" sz="72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4811206-0DF9-5B2E-02C2-FB3A82F77E8D}"/>
              </a:ext>
            </a:extLst>
          </p:cNvPr>
          <p:cNvSpPr txBox="1">
            <a:spLocks/>
          </p:cNvSpPr>
          <p:nvPr/>
        </p:nvSpPr>
        <p:spPr>
          <a:xfrm>
            <a:off x="4127199" y="2414001"/>
            <a:ext cx="736682" cy="1060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a-DK" sz="72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B9100BB-0EBB-2FAA-E750-74952E7BB986}"/>
              </a:ext>
            </a:extLst>
          </p:cNvPr>
          <p:cNvSpPr txBox="1">
            <a:spLocks/>
          </p:cNvSpPr>
          <p:nvPr/>
        </p:nvSpPr>
        <p:spPr>
          <a:xfrm>
            <a:off x="6957501" y="2414001"/>
            <a:ext cx="736682" cy="1060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da-DK" sz="72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D44C845-2017-C4C0-715B-8623472F1F9E}"/>
              </a:ext>
            </a:extLst>
          </p:cNvPr>
          <p:cNvSpPr txBox="1">
            <a:spLocks/>
          </p:cNvSpPr>
          <p:nvPr/>
        </p:nvSpPr>
        <p:spPr>
          <a:xfrm>
            <a:off x="359087" y="3528191"/>
            <a:ext cx="2731686" cy="9460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1600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Åbn klassens poesimaskines</a:t>
            </a:r>
          </a:p>
          <a:p>
            <a:pPr algn="ctr"/>
            <a:r>
              <a:rPr lang="da-DK" sz="1600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back-end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D8336490-FC8F-4224-DD2E-A6F497BF4F57}"/>
              </a:ext>
            </a:extLst>
          </p:cNvPr>
          <p:cNvSpPr txBox="1">
            <a:spLocks/>
          </p:cNvSpPr>
          <p:nvPr/>
        </p:nvSpPr>
        <p:spPr>
          <a:xfrm>
            <a:off x="3129697" y="3528191"/>
            <a:ext cx="2731686" cy="9460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1600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 ned til </a:t>
            </a:r>
          </a:p>
          <a:p>
            <a:pPr algn="ctr"/>
            <a:r>
              <a:rPr lang="da-DK" sz="1600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da-DK" sz="1600" b="1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Kategorier</a:t>
            </a:r>
            <a:r>
              <a:rPr lang="da-DK" sz="1600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og </a:t>
            </a:r>
          </a:p>
          <a:p>
            <a:pPr algn="ctr"/>
            <a:r>
              <a:rPr lang="da-DK" sz="1600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”</a:t>
            </a:r>
            <a:r>
              <a:rPr lang="da-DK" sz="1600" b="1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tilføj</a:t>
            </a:r>
            <a:r>
              <a:rPr lang="da-DK" sz="1600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114AA9DF-30A1-5BF2-3664-1E7E52034C9F}"/>
              </a:ext>
            </a:extLst>
          </p:cNvPr>
          <p:cNvSpPr txBox="1">
            <a:spLocks/>
          </p:cNvSpPr>
          <p:nvPr/>
        </p:nvSpPr>
        <p:spPr>
          <a:xfrm>
            <a:off x="5959999" y="3528191"/>
            <a:ext cx="2731686" cy="9460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sz="1600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Skriv gruppens 10 sætninger ind således: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C3E30EC4-1407-2D00-A087-CAB93AD7E364}"/>
              </a:ext>
            </a:extLst>
          </p:cNvPr>
          <p:cNvSpPr/>
          <p:nvPr/>
        </p:nvSpPr>
        <p:spPr>
          <a:xfrm>
            <a:off x="0" y="5427406"/>
            <a:ext cx="12192000" cy="1430594"/>
          </a:xfrm>
          <a:prstGeom prst="rect">
            <a:avLst/>
          </a:prstGeom>
          <a:solidFill>
            <a:srgbClr val="E40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ED1F870C-869A-6ECF-C860-66276B35DDE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2763" y="4315774"/>
            <a:ext cx="2412516" cy="3412543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4A3C748C-15E7-BF30-9279-EEA9A5C6B7B1}"/>
              </a:ext>
            </a:extLst>
          </p:cNvPr>
          <p:cNvSpPr txBox="1"/>
          <p:nvPr/>
        </p:nvSpPr>
        <p:spPr>
          <a:xfrm>
            <a:off x="5861383" y="3893696"/>
            <a:ext cx="384785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a-DK" sz="1200">
              <a:solidFill>
                <a:srgbClr val="11A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a-DK" sz="1400" b="1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sz="1200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Øverste linje er titlen</a:t>
            </a:r>
          </a:p>
          <a:p>
            <a:pPr lvl="1"/>
            <a:r>
              <a:rPr lang="da-DK" sz="1400" b="1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sz="1200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 linjeskift for hver sætning</a:t>
            </a:r>
          </a:p>
          <a:p>
            <a:pPr lvl="1"/>
            <a:r>
              <a:rPr lang="da-DK" sz="1400" b="1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sz="1200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”</a:t>
            </a:r>
            <a:r>
              <a:rPr lang="da-DK" sz="1200" b="1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tilføj</a:t>
            </a:r>
            <a:r>
              <a:rPr lang="da-DK" sz="1200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– nu er gruppens tekst</a:t>
            </a:r>
          </a:p>
          <a:p>
            <a:pPr lvl="1"/>
            <a:r>
              <a:rPr lang="da-DK" sz="1200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tilføjet og det er næste gruppes tur.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6ABD0E25-88D8-BDB8-8CB8-8BC4DAB3C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2694" y="1624521"/>
            <a:ext cx="2218498" cy="1329466"/>
          </a:xfrm>
          <a:prstGeom prst="rect">
            <a:avLst/>
          </a:prstGeom>
        </p:spPr>
      </p:pic>
      <p:grpSp>
        <p:nvGrpSpPr>
          <p:cNvPr id="19" name="Gruppe 18">
            <a:extLst>
              <a:ext uri="{FF2B5EF4-FFF2-40B4-BE49-F238E27FC236}">
                <a16:creationId xmlns:a16="http://schemas.microsoft.com/office/drawing/2014/main" id="{458DA289-BF79-FBB6-2CF1-68650D7E1B4B}"/>
              </a:ext>
            </a:extLst>
          </p:cNvPr>
          <p:cNvGrpSpPr/>
          <p:nvPr/>
        </p:nvGrpSpPr>
        <p:grpSpPr>
          <a:xfrm rot="15905917">
            <a:off x="8163861" y="2289663"/>
            <a:ext cx="1463060" cy="1786360"/>
            <a:chOff x="1743750" y="3862135"/>
            <a:chExt cx="965911" cy="1179353"/>
          </a:xfrm>
        </p:grpSpPr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171AFFD7-06F6-BABB-5F7F-F2512B417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47638">
              <a:off x="1869812" y="4513376"/>
              <a:ext cx="373351" cy="528112"/>
            </a:xfrm>
            <a:prstGeom prst="rect">
              <a:avLst/>
            </a:prstGeom>
            <a:ln>
              <a:noFill/>
            </a:ln>
          </p:spPr>
        </p:pic>
        <p:sp>
          <p:nvSpPr>
            <p:cNvPr id="21" name="Bue 20">
              <a:extLst>
                <a:ext uri="{FF2B5EF4-FFF2-40B4-BE49-F238E27FC236}">
                  <a16:creationId xmlns:a16="http://schemas.microsoft.com/office/drawing/2014/main" id="{8CEBA96C-4A1C-A8E4-8612-CE7820D4AA11}"/>
                </a:ext>
              </a:extLst>
            </p:cNvPr>
            <p:cNvSpPr/>
            <p:nvPr/>
          </p:nvSpPr>
          <p:spPr>
            <a:xfrm rot="718047" flipH="1" flipV="1">
              <a:off x="1743750" y="3862135"/>
              <a:ext cx="965911" cy="946010"/>
            </a:xfrm>
            <a:prstGeom prst="arc">
              <a:avLst/>
            </a:prstGeom>
            <a:ln w="76200">
              <a:solidFill>
                <a:srgbClr val="FFD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20380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7A4094-638B-0845-F9BC-A3163E9D21B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67843" y="1747938"/>
            <a:ext cx="9446831" cy="51001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Introduktion til digital litteratur og poesimaskiner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Værk - Afprøvning af ”Pandemipoesimaskine” og </a:t>
            </a:r>
            <a:r>
              <a:rPr lang="da-DK" sz="1800" err="1">
                <a:latin typeface="Arial" panose="020B0604020202020204" pitchFamily="34" charset="0"/>
                <a:cs typeface="Arial" panose="020B0604020202020204" pitchFamily="34" charset="0"/>
              </a:rPr>
              <a:t>evt</a:t>
            </a: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 ”Ord fra en andens mund”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Øvelse i grupper: Analog poesimaskine - Find tekst på biblioteket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Pause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Øvelse fortsat: Bearbejd og indsæt tekst i poesimaskinens </a:t>
            </a:r>
            <a:r>
              <a:rPr lang="da-DK" sz="1800" err="1">
                <a:latin typeface="Arial" panose="020B0604020202020204" pitchFamily="34" charset="0"/>
                <a:cs typeface="Arial" panose="020B0604020202020204" pitchFamily="34" charset="0"/>
              </a:rPr>
              <a:t>backend</a:t>
            </a: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Afprøv poesimaskine. Lav egne digte med tekster fra alle grupper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Læs et digt højt fra gruppen 5 eksempler </a:t>
            </a:r>
            <a:r>
              <a:rPr lang="da-DK" sz="1200">
                <a:latin typeface="Arial" panose="020B0604020202020204" pitchFamily="34" charset="0"/>
                <a:cs typeface="Arial" panose="020B0604020202020204" pitchFamily="34" charset="0"/>
              </a:rPr>
              <a:t>(Kan være at hver gruppe læser højt for alle eller en gruppe læser højt for)</a:t>
            </a:r>
            <a:endParaRPr lang="da-DK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Afslutning</a:t>
            </a:r>
          </a:p>
          <a:p>
            <a:pPr marL="0" indent="0">
              <a:lnSpc>
                <a:spcPct val="150000"/>
              </a:lnSpc>
              <a:buNone/>
            </a:pPr>
            <a:endParaRPr lang="da-DK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A90209A1-D7A6-0380-F994-EA429F225FC4}"/>
              </a:ext>
            </a:extLst>
          </p:cNvPr>
          <p:cNvSpPr txBox="1">
            <a:spLocks/>
          </p:cNvSpPr>
          <p:nvPr/>
        </p:nvSpPr>
        <p:spPr>
          <a:xfrm>
            <a:off x="838201" y="1747939"/>
            <a:ext cx="9601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a-DK" sz="1800" b="1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a-DK" sz="1800" b="1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a-DK" sz="1800" b="1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min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a-DK" sz="1800" b="1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min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a-DK" sz="1800" b="1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min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a-DK" sz="1800" b="1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min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a-DK" sz="1800" b="1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a-DK" sz="1800" b="1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min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E28E0D95-3D4E-C013-AFE0-F51C98A39720}"/>
              </a:ext>
            </a:extLst>
          </p:cNvPr>
          <p:cNvSpPr txBox="1">
            <a:spLocks/>
          </p:cNvSpPr>
          <p:nvPr/>
        </p:nvSpPr>
        <p:spPr>
          <a:xfrm>
            <a:off x="838200" y="883570"/>
            <a:ext cx="10515600" cy="746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b="1" dirty="0">
                <a:latin typeface="Arial" panose="020B0604020202020204" pitchFamily="34" charset="0"/>
                <a:cs typeface="Arial" panose="020B0604020202020204" pitchFamily="34" charset="0"/>
              </a:rPr>
              <a:t>OVERBLIK OVER </a:t>
            </a:r>
          </a:p>
          <a:p>
            <a:r>
              <a:rPr lang="da-DK" sz="2800" b="1" dirty="0">
                <a:latin typeface="Arial" panose="020B0604020202020204" pitchFamily="34" charset="0"/>
                <a:cs typeface="Arial" panose="020B0604020202020204" pitchFamily="34" charset="0"/>
              </a:rPr>
              <a:t>FORLØBETS GANG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7BF4BC9-C314-1695-E4BE-EEC29D291B32}"/>
              </a:ext>
            </a:extLst>
          </p:cNvPr>
          <p:cNvSpPr/>
          <p:nvPr/>
        </p:nvSpPr>
        <p:spPr>
          <a:xfrm>
            <a:off x="0" y="6530926"/>
            <a:ext cx="12192000" cy="327074"/>
          </a:xfrm>
          <a:prstGeom prst="rect">
            <a:avLst/>
          </a:prstGeom>
          <a:solidFill>
            <a:srgbClr val="AB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47CC98E-0E8C-547D-11AE-91A557B2EC52}"/>
              </a:ext>
            </a:extLst>
          </p:cNvPr>
          <p:cNvSpPr/>
          <p:nvPr/>
        </p:nvSpPr>
        <p:spPr>
          <a:xfrm>
            <a:off x="7146473" y="-2628283"/>
            <a:ext cx="4366260" cy="4366260"/>
          </a:xfrm>
          <a:prstGeom prst="ellipse">
            <a:avLst/>
          </a:prstGeom>
          <a:solidFill>
            <a:srgbClr val="AB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429D35E2-4FEA-F3B9-B103-6818A7103622}"/>
              </a:ext>
            </a:extLst>
          </p:cNvPr>
          <p:cNvGrpSpPr/>
          <p:nvPr/>
        </p:nvGrpSpPr>
        <p:grpSpPr>
          <a:xfrm rot="18466943">
            <a:off x="8781322" y="3465279"/>
            <a:ext cx="965911" cy="1179352"/>
            <a:chOff x="1743750" y="3862135"/>
            <a:chExt cx="965911" cy="1179352"/>
          </a:xfrm>
        </p:grpSpPr>
        <p:pic>
          <p:nvPicPr>
            <p:cNvPr id="11" name="Billede 10">
              <a:extLst>
                <a:ext uri="{FF2B5EF4-FFF2-40B4-BE49-F238E27FC236}">
                  <a16:creationId xmlns:a16="http://schemas.microsoft.com/office/drawing/2014/main" id="{2ADAFE02-E861-1D40-D8F6-093B55FAB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47638">
              <a:off x="1869813" y="4513376"/>
              <a:ext cx="373351" cy="5281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Bue 11">
              <a:extLst>
                <a:ext uri="{FF2B5EF4-FFF2-40B4-BE49-F238E27FC236}">
                  <a16:creationId xmlns:a16="http://schemas.microsoft.com/office/drawing/2014/main" id="{806B364D-5020-1B83-E223-CD5EFDFA3FE9}"/>
                </a:ext>
              </a:extLst>
            </p:cNvPr>
            <p:cNvSpPr/>
            <p:nvPr/>
          </p:nvSpPr>
          <p:spPr>
            <a:xfrm rot="718047" flipH="1" flipV="1">
              <a:off x="1743750" y="3862135"/>
              <a:ext cx="965911" cy="946010"/>
            </a:xfrm>
            <a:prstGeom prst="arc">
              <a:avLst/>
            </a:prstGeom>
            <a:ln w="76200">
              <a:solidFill>
                <a:srgbClr val="FFD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50EE6EFD-DB0F-F55B-3774-C23A968FC4E0}"/>
              </a:ext>
            </a:extLst>
          </p:cNvPr>
          <p:cNvSpPr/>
          <p:nvPr/>
        </p:nvSpPr>
        <p:spPr>
          <a:xfrm>
            <a:off x="9757397" y="3996730"/>
            <a:ext cx="1755335" cy="555675"/>
          </a:xfrm>
          <a:prstGeom prst="rect">
            <a:avLst/>
          </a:prstGeom>
          <a:noFill/>
          <a:ln w="38100">
            <a:solidFill>
              <a:srgbClr val="AB3C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POESIMASKINE GENERATOR </a:t>
            </a:r>
            <a:endParaRPr lang="da-DK" sz="1400" b="1">
              <a:solidFill>
                <a:srgbClr val="FFD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Billede 13" descr="Et billede, der indeholder pil&#10;&#10;Automatisk genereret beskrivelse">
            <a:extLst>
              <a:ext uri="{FF2B5EF4-FFF2-40B4-BE49-F238E27FC236}">
                <a16:creationId xmlns:a16="http://schemas.microsoft.com/office/drawing/2014/main" id="{6EEE9DDC-2837-3A45-ACAE-4000BEC0CDF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617" y="543334"/>
            <a:ext cx="1418029" cy="200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6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e 20">
            <a:extLst>
              <a:ext uri="{FF2B5EF4-FFF2-40B4-BE49-F238E27FC236}">
                <a16:creationId xmlns:a16="http://schemas.microsoft.com/office/drawing/2014/main" id="{82530666-CA40-9675-890D-C653E9FCBBCB}"/>
              </a:ext>
            </a:extLst>
          </p:cNvPr>
          <p:cNvSpPr/>
          <p:nvPr/>
        </p:nvSpPr>
        <p:spPr>
          <a:xfrm>
            <a:off x="7909560" y="-2067968"/>
            <a:ext cx="5274901" cy="5274901"/>
          </a:xfrm>
          <a:prstGeom prst="ellipse">
            <a:avLst/>
          </a:prstGeom>
          <a:solidFill>
            <a:srgbClr val="AB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E0BDEE20-C5F5-DAF9-69EC-60C7EE11FB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6717" y="-726046"/>
            <a:ext cx="2165685" cy="3063396"/>
          </a:xfrm>
          <a:prstGeom prst="rect">
            <a:avLst/>
          </a:prstGeom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DBF3BB32-A9DB-FF38-5B15-2F36DECC9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r="5634"/>
          <a:stretch/>
        </p:blipFill>
        <p:spPr bwMode="auto">
          <a:xfrm>
            <a:off x="5310568" y="1463816"/>
            <a:ext cx="7363668" cy="539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DC9E0D87-FA53-4294-6B12-8BC13D428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313" y="4176911"/>
            <a:ext cx="2001526" cy="200152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68ABF2FF-CCFB-F7D2-95C8-08DFB1BC1CF8}"/>
              </a:ext>
            </a:extLst>
          </p:cNvPr>
          <p:cNvSpPr txBox="1">
            <a:spLocks/>
          </p:cNvSpPr>
          <p:nvPr/>
        </p:nvSpPr>
        <p:spPr>
          <a:xfrm>
            <a:off x="838200" y="881197"/>
            <a:ext cx="10515600" cy="7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b="1">
                <a:latin typeface="Arial" panose="020B0604020202020204" pitchFamily="34" charset="0"/>
                <a:cs typeface="Arial" panose="020B0604020202020204" pitchFamily="34" charset="0"/>
              </a:rPr>
              <a:t>NU SKAL VI PRØVE</a:t>
            </a:r>
          </a:p>
          <a:p>
            <a:r>
              <a:rPr lang="da-DK" sz="2800" b="1">
                <a:latin typeface="Arial" panose="020B0604020202020204" pitchFamily="34" charset="0"/>
                <a:cs typeface="Arial" panose="020B0604020202020204" pitchFamily="34" charset="0"/>
              </a:rPr>
              <a:t>JERES POESIMASKINE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BBBD2897-9816-6BF0-DCB3-9B80D3EA09F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5278" y="1747940"/>
            <a:ext cx="1010412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Scan QR-koden med din mobil og lav nu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dine egne digte med klassens poesimaskine.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Husk at gemme dem!</a:t>
            </a:r>
          </a:p>
          <a:p>
            <a:pPr marL="0" indent="0">
              <a:lnSpc>
                <a:spcPct val="150000"/>
              </a:lnSpc>
              <a:buNone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[Indsæt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ny QR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kode her]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99B161B-59A6-7E89-56D6-0B208D6218E2}"/>
              </a:ext>
            </a:extLst>
          </p:cNvPr>
          <p:cNvSpPr/>
          <p:nvPr/>
        </p:nvSpPr>
        <p:spPr>
          <a:xfrm>
            <a:off x="943405" y="1975074"/>
            <a:ext cx="136177" cy="136177"/>
          </a:xfrm>
          <a:prstGeom prst="ellipse">
            <a:avLst/>
          </a:prstGeom>
          <a:solidFill>
            <a:srgbClr val="AB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930D436-FD9E-CC8D-65DA-9234678A6C6A}"/>
              </a:ext>
            </a:extLst>
          </p:cNvPr>
          <p:cNvSpPr/>
          <p:nvPr/>
        </p:nvSpPr>
        <p:spPr>
          <a:xfrm>
            <a:off x="943405" y="2762376"/>
            <a:ext cx="136177" cy="136177"/>
          </a:xfrm>
          <a:prstGeom prst="ellipse">
            <a:avLst/>
          </a:prstGeom>
          <a:solidFill>
            <a:srgbClr val="AB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6909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D0A5C90-58FF-9BA5-A06F-EF10C7C2596E}"/>
              </a:ext>
            </a:extLst>
          </p:cNvPr>
          <p:cNvSpPr/>
          <p:nvPr/>
        </p:nvSpPr>
        <p:spPr>
          <a:xfrm>
            <a:off x="6183508" y="0"/>
            <a:ext cx="6269048" cy="6858001"/>
          </a:xfrm>
          <a:prstGeom prst="rect">
            <a:avLst/>
          </a:prstGeom>
          <a:solidFill>
            <a:srgbClr val="AB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8ABF2FF-CCFB-F7D2-95C8-08DFB1BC1CF8}"/>
              </a:ext>
            </a:extLst>
          </p:cNvPr>
          <p:cNvSpPr txBox="1">
            <a:spLocks/>
          </p:cNvSpPr>
          <p:nvPr/>
        </p:nvSpPr>
        <p:spPr>
          <a:xfrm>
            <a:off x="838200" y="881197"/>
            <a:ext cx="10515600" cy="7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800" b="1">
                <a:latin typeface="Arial" panose="020B0604020202020204" pitchFamily="34" charset="0"/>
                <a:cs typeface="Arial" panose="020B0604020202020204" pitchFamily="34" charset="0"/>
              </a:rPr>
              <a:t>OPLÆSNING</a:t>
            </a:r>
          </a:p>
        </p:txBody>
      </p:sp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B5E8EAE7-5CF5-81EF-F84D-92403D3CAAE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5278" y="1747940"/>
            <a:ext cx="1010412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Nu skal vi høre jeres digte!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Udvælg jeres bedste digte i gruppe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og del dem med klassen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8AF940A-B384-ACD0-A93D-1EA0E3767657}"/>
              </a:ext>
            </a:extLst>
          </p:cNvPr>
          <p:cNvSpPr/>
          <p:nvPr/>
        </p:nvSpPr>
        <p:spPr>
          <a:xfrm>
            <a:off x="943405" y="1975074"/>
            <a:ext cx="136177" cy="136177"/>
          </a:xfrm>
          <a:prstGeom prst="ellipse">
            <a:avLst/>
          </a:prstGeom>
          <a:solidFill>
            <a:srgbClr val="AB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F45BB34-3675-F4D3-C070-BEF0E8C27C03}"/>
              </a:ext>
            </a:extLst>
          </p:cNvPr>
          <p:cNvSpPr/>
          <p:nvPr/>
        </p:nvSpPr>
        <p:spPr>
          <a:xfrm>
            <a:off x="943405" y="2496905"/>
            <a:ext cx="136177" cy="136177"/>
          </a:xfrm>
          <a:prstGeom prst="ellipse">
            <a:avLst/>
          </a:prstGeom>
          <a:solidFill>
            <a:srgbClr val="AB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A7C3D71-6865-D9B6-5147-8333B82C7589}"/>
              </a:ext>
            </a:extLst>
          </p:cNvPr>
          <p:cNvSpPr/>
          <p:nvPr/>
        </p:nvSpPr>
        <p:spPr>
          <a:xfrm>
            <a:off x="7065705" y="1975074"/>
            <a:ext cx="5695950" cy="5695950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63D5E88-2174-E965-203B-65B4B650A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2937" y="950934"/>
            <a:ext cx="3730172" cy="527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07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68ABF2FF-CCFB-F7D2-95C8-08DFB1BC1CF8}"/>
              </a:ext>
            </a:extLst>
          </p:cNvPr>
          <p:cNvSpPr txBox="1">
            <a:spLocks/>
          </p:cNvSpPr>
          <p:nvPr/>
        </p:nvSpPr>
        <p:spPr>
          <a:xfrm>
            <a:off x="838200" y="881197"/>
            <a:ext cx="10515600" cy="7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b="1">
                <a:latin typeface="Arial" panose="020B0604020202020204" pitchFamily="34" charset="0"/>
                <a:cs typeface="Arial" panose="020B0604020202020204" pitchFamily="34" charset="0"/>
              </a:rPr>
              <a:t>AFRUNDING:</a:t>
            </a:r>
          </a:p>
          <a:p>
            <a:r>
              <a:rPr lang="da-DK" sz="2800" b="1">
                <a:latin typeface="Arial" panose="020B0604020202020204" pitchFamily="34" charset="0"/>
                <a:cs typeface="Arial" panose="020B0604020202020204" pitchFamily="34" charset="0"/>
              </a:rPr>
              <a:t>FÆLLES REFLEKSION </a:t>
            </a:r>
          </a:p>
        </p:txBody>
      </p:sp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654F1453-1329-27B6-ACB7-F9F1C253E5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5278" y="1747940"/>
            <a:ext cx="1010412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Hvad synes i om de to værker?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Har det sat nogle tanker i gang?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Hvad synes I om øvelsen?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0BBD709-1B9C-E09D-6430-AE4F6C86BE98}"/>
              </a:ext>
            </a:extLst>
          </p:cNvPr>
          <p:cNvSpPr/>
          <p:nvPr/>
        </p:nvSpPr>
        <p:spPr>
          <a:xfrm>
            <a:off x="943405" y="1975074"/>
            <a:ext cx="136177" cy="136177"/>
          </a:xfrm>
          <a:prstGeom prst="ellipse">
            <a:avLst/>
          </a:prstGeom>
          <a:solidFill>
            <a:srgbClr val="AB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F3FC99B-DF93-59D7-29BC-0D4AB861254C}"/>
              </a:ext>
            </a:extLst>
          </p:cNvPr>
          <p:cNvSpPr/>
          <p:nvPr/>
        </p:nvSpPr>
        <p:spPr>
          <a:xfrm>
            <a:off x="943405" y="2496905"/>
            <a:ext cx="136177" cy="136177"/>
          </a:xfrm>
          <a:prstGeom prst="ellipse">
            <a:avLst/>
          </a:prstGeom>
          <a:solidFill>
            <a:srgbClr val="AB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EF997C3-B89B-9EAA-4379-FEC1F1C660A6}"/>
              </a:ext>
            </a:extLst>
          </p:cNvPr>
          <p:cNvSpPr/>
          <p:nvPr/>
        </p:nvSpPr>
        <p:spPr>
          <a:xfrm>
            <a:off x="943405" y="3032504"/>
            <a:ext cx="136177" cy="136177"/>
          </a:xfrm>
          <a:prstGeom prst="ellipse">
            <a:avLst/>
          </a:prstGeom>
          <a:solidFill>
            <a:srgbClr val="AB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3C579FB-6AFF-43DD-E342-30C818A22463}"/>
              </a:ext>
            </a:extLst>
          </p:cNvPr>
          <p:cNvSpPr/>
          <p:nvPr/>
        </p:nvSpPr>
        <p:spPr>
          <a:xfrm>
            <a:off x="6183508" y="0"/>
            <a:ext cx="6269048" cy="6858001"/>
          </a:xfrm>
          <a:prstGeom prst="rect">
            <a:avLst/>
          </a:prstGeom>
          <a:solidFill>
            <a:srgbClr val="AB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745CB0C-58A2-AEA0-3A59-71F9D3ED5C38}"/>
              </a:ext>
            </a:extLst>
          </p:cNvPr>
          <p:cNvSpPr/>
          <p:nvPr/>
        </p:nvSpPr>
        <p:spPr>
          <a:xfrm>
            <a:off x="6670374" y="430531"/>
            <a:ext cx="3832860" cy="3832860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AA5269BD-88C6-8022-CC6C-04E0EE7D9E2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5225000" y="2131078"/>
            <a:ext cx="3014901" cy="42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85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C953086-3F6B-781C-F812-A825655DAEFF}"/>
              </a:ext>
            </a:extLst>
          </p:cNvPr>
          <p:cNvSpPr/>
          <p:nvPr/>
        </p:nvSpPr>
        <p:spPr>
          <a:xfrm>
            <a:off x="0" y="0"/>
            <a:ext cx="7391400" cy="6858000"/>
          </a:xfrm>
          <a:prstGeom prst="rect">
            <a:avLst/>
          </a:prstGeom>
          <a:solidFill>
            <a:srgbClr val="AB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         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A6E814C-BBBF-22D7-7C24-9488F6D66DA2}"/>
              </a:ext>
            </a:extLst>
          </p:cNvPr>
          <p:cNvSpPr/>
          <p:nvPr/>
        </p:nvSpPr>
        <p:spPr>
          <a:xfrm>
            <a:off x="403860" y="321419"/>
            <a:ext cx="3832860" cy="3832860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CC5C7-64D0-6884-981A-70B2415DF15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94360" y="1472840"/>
            <a:ext cx="4984750" cy="18986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da-DK" sz="7200" b="1" dirty="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 FOR BESØGET!</a:t>
            </a:r>
          </a:p>
        </p:txBody>
      </p:sp>
      <p:pic>
        <p:nvPicPr>
          <p:cNvPr id="7" name="Billede 6" descr="Et billede, der indeholder pil&#10;&#10;Automatisk genereret beskrivelse">
            <a:extLst>
              <a:ext uri="{FF2B5EF4-FFF2-40B4-BE49-F238E27FC236}">
                <a16:creationId xmlns:a16="http://schemas.microsoft.com/office/drawing/2014/main" id="{A2B01C7C-FF8C-8B94-4AD3-085306E1B8E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45" y="3985260"/>
            <a:ext cx="1934477" cy="2744688"/>
          </a:xfrm>
          <a:prstGeom prst="rect">
            <a:avLst/>
          </a:prstGeom>
        </p:spPr>
      </p:pic>
      <p:pic>
        <p:nvPicPr>
          <p:cNvPr id="3" name="Google Shape;60;p13">
            <a:extLst>
              <a:ext uri="{FF2B5EF4-FFF2-40B4-BE49-F238E27FC236}">
                <a16:creationId xmlns:a16="http://schemas.microsoft.com/office/drawing/2014/main" id="{9B32A134-2290-F901-C18F-3CEB29950811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8053" y="3185051"/>
            <a:ext cx="2924067" cy="193845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28B1375A-6834-659D-694D-0DE8A097E535}"/>
              </a:ext>
            </a:extLst>
          </p:cNvPr>
          <p:cNvSpPr txBox="1">
            <a:spLocks/>
          </p:cNvSpPr>
          <p:nvPr/>
        </p:nvSpPr>
        <p:spPr>
          <a:xfrm>
            <a:off x="746760" y="3576080"/>
            <a:ext cx="3596640" cy="1338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da-DK" sz="320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Projektet er støttet af Slots- og Kulturstyrelsen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914" y="5357604"/>
            <a:ext cx="2890289" cy="115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70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C953086-3F6B-781C-F812-A825655DAE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B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         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A6E814C-BBBF-22D7-7C24-9488F6D66DA2}"/>
              </a:ext>
            </a:extLst>
          </p:cNvPr>
          <p:cNvSpPr/>
          <p:nvPr/>
        </p:nvSpPr>
        <p:spPr>
          <a:xfrm>
            <a:off x="624840" y="1460388"/>
            <a:ext cx="4366260" cy="4366260"/>
          </a:xfrm>
          <a:prstGeom prst="ellipse">
            <a:avLst/>
          </a:prstGeom>
          <a:solidFill>
            <a:srgbClr val="11A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CC5C7-64D0-6884-981A-70B2415DF15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23060" y="2124839"/>
            <a:ext cx="9144000" cy="303735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da-DK" sz="72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 DIN </a:t>
            </a:r>
            <a:br>
              <a:rPr lang="da-DK" sz="72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72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 </a:t>
            </a:r>
            <a:br>
              <a:rPr lang="da-DK" sz="72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72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POESIMASKINE</a:t>
            </a:r>
          </a:p>
        </p:txBody>
      </p:sp>
      <p:pic>
        <p:nvPicPr>
          <p:cNvPr id="7" name="Billede 6" descr="Et billede, der indeholder pil&#10;&#10;Automatisk genereret beskrivelse">
            <a:extLst>
              <a:ext uri="{FF2B5EF4-FFF2-40B4-BE49-F238E27FC236}">
                <a16:creationId xmlns:a16="http://schemas.microsoft.com/office/drawing/2014/main" id="{A2B01C7C-FF8C-8B94-4AD3-085306E1B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1" y="1370925"/>
            <a:ext cx="3567150" cy="504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74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7A4094-638B-0845-F9BC-A3163E9D21B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39240" y="1747939"/>
            <a:ext cx="1010412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Introduktion: Vi snakker om hvad digital litteratur 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Prøv to eksempler på digital litteratur: ”Ord fra en andens mund” og ”Pandemipoesimaskinen”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Øvelse: Lav en analog poesimaskine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Pause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Øvelse: Gør din poesimaskine digital og skab digte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Oplæsning af jeres digte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Afsluttende refleksion</a:t>
            </a:r>
          </a:p>
          <a:p>
            <a:endParaRPr lang="da-DK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326379E3-0F73-6F55-0C97-2C9F2644E7F9}"/>
              </a:ext>
            </a:extLst>
          </p:cNvPr>
          <p:cNvGrpSpPr/>
          <p:nvPr/>
        </p:nvGrpSpPr>
        <p:grpSpPr>
          <a:xfrm>
            <a:off x="990600" y="1797754"/>
            <a:ext cx="457200" cy="3687628"/>
            <a:chOff x="1005840" y="1875440"/>
            <a:chExt cx="457200" cy="3687628"/>
          </a:xfrm>
          <a:solidFill>
            <a:srgbClr val="AB3C8E"/>
          </a:solidFill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97A5D666-2D42-E7F5-E746-B2CFFEDE0B4A}"/>
                </a:ext>
              </a:extLst>
            </p:cNvPr>
            <p:cNvSpPr/>
            <p:nvPr/>
          </p:nvSpPr>
          <p:spPr>
            <a:xfrm>
              <a:off x="1005840" y="1875440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8587A162-B91D-CC8A-0F0A-B4B2C809BCD8}"/>
                </a:ext>
              </a:extLst>
            </p:cNvPr>
            <p:cNvSpPr/>
            <p:nvPr/>
          </p:nvSpPr>
          <p:spPr>
            <a:xfrm>
              <a:off x="1005840" y="2412935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219820B3-7F27-9C10-F37A-00F4597602E7}"/>
                </a:ext>
              </a:extLst>
            </p:cNvPr>
            <p:cNvSpPr/>
            <p:nvPr/>
          </p:nvSpPr>
          <p:spPr>
            <a:xfrm>
              <a:off x="1005840" y="2942810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D2B14C8-84A5-E598-661A-BFA88D0AD32A}"/>
                </a:ext>
              </a:extLst>
            </p:cNvPr>
            <p:cNvSpPr/>
            <p:nvPr/>
          </p:nvSpPr>
          <p:spPr>
            <a:xfrm>
              <a:off x="1005840" y="3487925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4B3DC8CE-84CA-2393-8398-A7A8D0A28D82}"/>
                </a:ext>
              </a:extLst>
            </p:cNvPr>
            <p:cNvSpPr/>
            <p:nvPr/>
          </p:nvSpPr>
          <p:spPr>
            <a:xfrm>
              <a:off x="1005840" y="4025420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9B762E6-7A17-818A-03DD-F856EA5136FD}"/>
                </a:ext>
              </a:extLst>
            </p:cNvPr>
            <p:cNvSpPr/>
            <p:nvPr/>
          </p:nvSpPr>
          <p:spPr>
            <a:xfrm>
              <a:off x="1005840" y="4570535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CD321820-95D3-90BD-C815-817B91860841}"/>
                </a:ext>
              </a:extLst>
            </p:cNvPr>
            <p:cNvSpPr/>
            <p:nvPr/>
          </p:nvSpPr>
          <p:spPr>
            <a:xfrm>
              <a:off x="1005840" y="5105868"/>
              <a:ext cx="457200" cy="457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A90209A1-D7A6-0380-F994-EA429F225FC4}"/>
              </a:ext>
            </a:extLst>
          </p:cNvPr>
          <p:cNvSpPr txBox="1">
            <a:spLocks/>
          </p:cNvSpPr>
          <p:nvPr/>
        </p:nvSpPr>
        <p:spPr>
          <a:xfrm>
            <a:off x="1005840" y="1747939"/>
            <a:ext cx="4419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a-DK" sz="18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a-DK" sz="18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a-DK" sz="18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a-DK" sz="18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a-DK" sz="18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a-DK" sz="18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da-DK" sz="1800" b="1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2498EF93-9220-1D5E-CD6B-F5AD605255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06816"/>
            <a:ext cx="10515600" cy="37438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a-DK" sz="2000">
                <a:solidFill>
                  <a:srgbClr val="AB3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Velkommen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E28E0D95-3D4E-C013-AFE0-F51C98A39720}"/>
              </a:ext>
            </a:extLst>
          </p:cNvPr>
          <p:cNvSpPr txBox="1">
            <a:spLocks/>
          </p:cNvSpPr>
          <p:nvPr/>
        </p:nvSpPr>
        <p:spPr>
          <a:xfrm>
            <a:off x="838200" y="883570"/>
            <a:ext cx="10515600" cy="746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b="1">
                <a:latin typeface="Arial" panose="020B0604020202020204" pitchFamily="34" charset="0"/>
                <a:cs typeface="Arial" panose="020B0604020202020204" pitchFamily="34" charset="0"/>
              </a:rPr>
              <a:t>DAGENS </a:t>
            </a:r>
          </a:p>
          <a:p>
            <a:r>
              <a:rPr lang="da-DK" sz="2800" b="1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C369D7C-29B7-C884-7DAC-DAFF31E20E30}"/>
              </a:ext>
            </a:extLst>
          </p:cNvPr>
          <p:cNvSpPr/>
          <p:nvPr/>
        </p:nvSpPr>
        <p:spPr>
          <a:xfrm>
            <a:off x="0" y="6530926"/>
            <a:ext cx="12192000" cy="327074"/>
          </a:xfrm>
          <a:prstGeom prst="rect">
            <a:avLst/>
          </a:prstGeom>
          <a:solidFill>
            <a:srgbClr val="AB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9AC6ADE-AF36-3D29-1C46-392CFFCDC3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371238">
            <a:off x="8201633" y="4121096"/>
            <a:ext cx="2412516" cy="341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6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C953086-3F6B-781C-F812-A825655DAE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/>
              <a:t>         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A6E814C-BBBF-22D7-7C24-9488F6D66DA2}"/>
              </a:ext>
            </a:extLst>
          </p:cNvPr>
          <p:cNvSpPr/>
          <p:nvPr/>
        </p:nvSpPr>
        <p:spPr>
          <a:xfrm>
            <a:off x="624840" y="1460388"/>
            <a:ext cx="4366260" cy="4366260"/>
          </a:xfrm>
          <a:prstGeom prst="ellipse">
            <a:avLst/>
          </a:prstGeom>
          <a:solidFill>
            <a:srgbClr val="AB3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BCC5C7-64D0-6884-981A-70B2415DF15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23060" y="3127898"/>
            <a:ext cx="9144000" cy="118502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da-DK" sz="7200" b="1" dirty="0">
                <a:solidFill>
                  <a:srgbClr val="11A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INTRODUKTION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2B01C7C-FF8C-8B94-4AD3-085306E1B8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1042" y="1370925"/>
            <a:ext cx="3567148" cy="504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90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>
            <a:extLst>
              <a:ext uri="{FF2B5EF4-FFF2-40B4-BE49-F238E27FC236}">
                <a16:creationId xmlns:a16="http://schemas.microsoft.com/office/drawing/2014/main" id="{2498EF93-9220-1D5E-CD6B-F5AD605255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06816"/>
            <a:ext cx="10515600" cy="37438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a-DK" sz="200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Introduktion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E28E0D95-3D4E-C013-AFE0-F51C98A39720}"/>
              </a:ext>
            </a:extLst>
          </p:cNvPr>
          <p:cNvSpPr txBox="1">
            <a:spLocks/>
          </p:cNvSpPr>
          <p:nvPr/>
        </p:nvSpPr>
        <p:spPr>
          <a:xfrm>
            <a:off x="838200" y="883570"/>
            <a:ext cx="10515600" cy="746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b="1">
                <a:latin typeface="Arial" panose="020B0604020202020204" pitchFamily="34" charset="0"/>
                <a:cs typeface="Arial" panose="020B0604020202020204" pitchFamily="34" charset="0"/>
              </a:rPr>
              <a:t>HVAD ER DIGITAL</a:t>
            </a:r>
          </a:p>
          <a:p>
            <a:r>
              <a:rPr lang="da-DK" sz="2800" b="1">
                <a:latin typeface="Arial" panose="020B0604020202020204" pitchFamily="34" charset="0"/>
                <a:cs typeface="Arial" panose="020B0604020202020204" pitchFamily="34" charset="0"/>
              </a:rPr>
              <a:t>LITTERATUR?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180CB0-8800-2299-4B3F-911D9AC2FDA4}"/>
              </a:ext>
            </a:extLst>
          </p:cNvPr>
          <p:cNvSpPr/>
          <p:nvPr/>
        </p:nvSpPr>
        <p:spPr>
          <a:xfrm>
            <a:off x="0" y="6530926"/>
            <a:ext cx="12192000" cy="327074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8053A5B-96E4-7A2E-A59D-A040E832D0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5278" y="1747939"/>
            <a:ext cx="1010412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Kender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til digital litteratur?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Er spil litteratur?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Kender </a:t>
            </a:r>
            <a:r>
              <a:rPr lang="da-D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spil, hvor der er en historie?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Er et word-dokument digital litteratur?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 dirty="0">
                <a:latin typeface="Arial" panose="020B0604020202020204" pitchFamily="34" charset="0"/>
                <a:cs typeface="Arial" panose="020B0604020202020204" pitchFamily="34" charset="0"/>
              </a:rPr>
              <a:t>Hvad er jeres bud?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B1B7F9B-5B37-474F-7B9E-3A77FF227D41}"/>
              </a:ext>
            </a:extLst>
          </p:cNvPr>
          <p:cNvSpPr/>
          <p:nvPr/>
        </p:nvSpPr>
        <p:spPr>
          <a:xfrm>
            <a:off x="943405" y="1872136"/>
            <a:ext cx="136177" cy="136177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CBED7C9-6EA4-F2D2-8130-1588D839F2E4}"/>
              </a:ext>
            </a:extLst>
          </p:cNvPr>
          <p:cNvSpPr/>
          <p:nvPr/>
        </p:nvSpPr>
        <p:spPr>
          <a:xfrm>
            <a:off x="943405" y="2945215"/>
            <a:ext cx="136177" cy="136177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14031E2-A7C6-9E95-FDA8-4C0E2DCD3738}"/>
              </a:ext>
            </a:extLst>
          </p:cNvPr>
          <p:cNvSpPr/>
          <p:nvPr/>
        </p:nvSpPr>
        <p:spPr>
          <a:xfrm>
            <a:off x="943405" y="3487311"/>
            <a:ext cx="136177" cy="136177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91811C2E-E2CD-1CE0-6F79-A99399788200}"/>
              </a:ext>
            </a:extLst>
          </p:cNvPr>
          <p:cNvSpPr/>
          <p:nvPr/>
        </p:nvSpPr>
        <p:spPr>
          <a:xfrm>
            <a:off x="0" y="5427406"/>
            <a:ext cx="12192000" cy="1430594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E6BA096-7F62-D722-0728-010B4FFD0F8C}"/>
              </a:ext>
            </a:extLst>
          </p:cNvPr>
          <p:cNvSpPr/>
          <p:nvPr/>
        </p:nvSpPr>
        <p:spPr>
          <a:xfrm>
            <a:off x="943405" y="2408334"/>
            <a:ext cx="136177" cy="136177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5CF0E0F-320C-7F29-FEEB-030DEB3F4A07}"/>
              </a:ext>
            </a:extLst>
          </p:cNvPr>
          <p:cNvSpPr/>
          <p:nvPr/>
        </p:nvSpPr>
        <p:spPr>
          <a:xfrm>
            <a:off x="943405" y="4055137"/>
            <a:ext cx="136177" cy="136177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367C424-C8F7-C50B-A530-59237F2C3E91}"/>
              </a:ext>
            </a:extLst>
          </p:cNvPr>
          <p:cNvSpPr/>
          <p:nvPr/>
        </p:nvSpPr>
        <p:spPr>
          <a:xfrm>
            <a:off x="7909560" y="-2067968"/>
            <a:ext cx="5274901" cy="5274901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4" name="Billede 23">
            <a:extLst>
              <a:ext uri="{FF2B5EF4-FFF2-40B4-BE49-F238E27FC236}">
                <a16:creationId xmlns:a16="http://schemas.microsoft.com/office/drawing/2014/main" id="{37547138-8973-5C79-A9C1-B1DF75FA9D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6717" y="-726046"/>
            <a:ext cx="2165685" cy="306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6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>
            <a:extLst>
              <a:ext uri="{FF2B5EF4-FFF2-40B4-BE49-F238E27FC236}">
                <a16:creationId xmlns:a16="http://schemas.microsoft.com/office/drawing/2014/main" id="{2498EF93-9220-1D5E-CD6B-F5AD605255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06816"/>
            <a:ext cx="10515600" cy="37438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a-DK" sz="200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Introduktion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E28E0D95-3D4E-C013-AFE0-F51C98A39720}"/>
              </a:ext>
            </a:extLst>
          </p:cNvPr>
          <p:cNvSpPr txBox="1">
            <a:spLocks/>
          </p:cNvSpPr>
          <p:nvPr/>
        </p:nvSpPr>
        <p:spPr>
          <a:xfrm>
            <a:off x="838200" y="883570"/>
            <a:ext cx="10515600" cy="746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b="1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</a:p>
          <a:p>
            <a:r>
              <a:rPr lang="da-DK" sz="2800" b="1">
                <a:latin typeface="Arial" panose="020B0604020202020204" pitchFamily="34" charset="0"/>
                <a:cs typeface="Arial" panose="020B0604020202020204" pitchFamily="34" charset="0"/>
              </a:rPr>
              <a:t>LITTERATUR ER…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B002135-EBC0-8975-B748-AD00C87D9491}"/>
              </a:ext>
            </a:extLst>
          </p:cNvPr>
          <p:cNvSpPr/>
          <p:nvPr/>
        </p:nvSpPr>
        <p:spPr>
          <a:xfrm>
            <a:off x="0" y="6530926"/>
            <a:ext cx="12192000" cy="327074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59EA2F3-F33D-8E8D-6E47-7BFCFA84B2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5278" y="1747939"/>
            <a:ext cx="5431059" cy="49075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Født digital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Litteratur med en særlig og bevidst brug af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et digitalt medie – </a:t>
            </a:r>
            <a:r>
              <a:rPr lang="da-DK" sz="1800" b="1">
                <a:latin typeface="Arial" panose="020B0604020202020204" pitchFamily="34" charset="0"/>
                <a:cs typeface="Arial" panose="020B0604020202020204" pitchFamily="34" charset="0"/>
              </a:rPr>
              <a:t>det er ikke nok at det er skrevet i fx Word!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Det kræver læserens interaktion for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at give </a:t>
            </a:r>
            <a:r>
              <a:rPr lang="da-DK" sz="1800" err="1">
                <a:latin typeface="Arial" panose="020B0604020202020204" pitchFamily="34" charset="0"/>
                <a:cs typeface="Arial" panose="020B0604020202020204" pitchFamily="34" charset="0"/>
              </a:rPr>
              <a:t>mening.den</a:t>
            </a: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 kan derfor ændre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form og indhold over tid. Ofte bliver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hver læsning forskellig fra læser til læser.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Udfordrer klassiske forestillinger om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forfatteren som den skabende og læseren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som den passive.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a-DK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Har fokus på sprog og sprogligt overskud,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og adskiller sig derved fra digital kunst, spil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og andre interaktive genrer.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D3F12AE-EDF9-B176-E41A-FC4BBE05682A}"/>
              </a:ext>
            </a:extLst>
          </p:cNvPr>
          <p:cNvSpPr/>
          <p:nvPr/>
        </p:nvSpPr>
        <p:spPr>
          <a:xfrm>
            <a:off x="943405" y="1872136"/>
            <a:ext cx="136177" cy="136177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9ECDE638-86A9-FDF3-03BB-3F9DD43A123E}"/>
              </a:ext>
            </a:extLst>
          </p:cNvPr>
          <p:cNvSpPr/>
          <p:nvPr/>
        </p:nvSpPr>
        <p:spPr>
          <a:xfrm>
            <a:off x="943405" y="3368183"/>
            <a:ext cx="136177" cy="136177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BC81137-3C6B-EDBA-57D8-2391F4337244}"/>
              </a:ext>
            </a:extLst>
          </p:cNvPr>
          <p:cNvSpPr/>
          <p:nvPr/>
        </p:nvSpPr>
        <p:spPr>
          <a:xfrm>
            <a:off x="943405" y="4563388"/>
            <a:ext cx="136177" cy="136177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EA7709C-DCCA-3CCE-09A9-1A45C3F62B86}"/>
              </a:ext>
            </a:extLst>
          </p:cNvPr>
          <p:cNvSpPr/>
          <p:nvPr/>
        </p:nvSpPr>
        <p:spPr>
          <a:xfrm>
            <a:off x="943405" y="2358678"/>
            <a:ext cx="136177" cy="136177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67F68C5-27DC-A101-D4AC-72DEF6506E97}"/>
              </a:ext>
            </a:extLst>
          </p:cNvPr>
          <p:cNvSpPr/>
          <p:nvPr/>
        </p:nvSpPr>
        <p:spPr>
          <a:xfrm>
            <a:off x="943405" y="5540632"/>
            <a:ext cx="136177" cy="136177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6C39772-D919-5C30-B875-55619EC82862}"/>
              </a:ext>
            </a:extLst>
          </p:cNvPr>
          <p:cNvSpPr/>
          <p:nvPr/>
        </p:nvSpPr>
        <p:spPr>
          <a:xfrm>
            <a:off x="7371244" y="-1135246"/>
            <a:ext cx="6218165" cy="6218165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F5DE3C0-2850-7139-DEA0-94847EFFDF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8328" y="999177"/>
            <a:ext cx="2838669" cy="401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38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19">
            <a:extLst>
              <a:ext uri="{FF2B5EF4-FFF2-40B4-BE49-F238E27FC236}">
                <a16:creationId xmlns:a16="http://schemas.microsoft.com/office/drawing/2014/main" id="{ED01762C-00B7-5748-9CC2-9C07C0E36CB7}"/>
              </a:ext>
            </a:extLst>
          </p:cNvPr>
          <p:cNvSpPr/>
          <p:nvPr/>
        </p:nvSpPr>
        <p:spPr>
          <a:xfrm>
            <a:off x="-1304002" y="2778823"/>
            <a:ext cx="6218165" cy="6218165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2498EF93-9220-1D5E-CD6B-F5AD605255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06816"/>
            <a:ext cx="10515600" cy="37438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a-DK" sz="200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Introduktion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E28E0D95-3D4E-C013-AFE0-F51C98A39720}"/>
              </a:ext>
            </a:extLst>
          </p:cNvPr>
          <p:cNvSpPr txBox="1">
            <a:spLocks/>
          </p:cNvSpPr>
          <p:nvPr/>
        </p:nvSpPr>
        <p:spPr>
          <a:xfrm>
            <a:off x="838200" y="883570"/>
            <a:ext cx="10515600" cy="746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b="1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</a:p>
          <a:p>
            <a:r>
              <a:rPr lang="da-DK" sz="2800" b="1">
                <a:latin typeface="Arial" panose="020B0604020202020204" pitchFamily="34" charset="0"/>
                <a:cs typeface="Arial" panose="020B0604020202020204" pitchFamily="34" charset="0"/>
              </a:rPr>
              <a:t>LITTERATUR ER…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E23242A-3F3B-3D1C-D057-6031571D9B9A}"/>
              </a:ext>
            </a:extLst>
          </p:cNvPr>
          <p:cNvSpPr/>
          <p:nvPr/>
        </p:nvSpPr>
        <p:spPr>
          <a:xfrm>
            <a:off x="0" y="6530926"/>
            <a:ext cx="12192000" cy="327074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E1FA3A1-DD98-4531-E67F-2C70A29F386B}"/>
              </a:ext>
            </a:extLst>
          </p:cNvPr>
          <p:cNvSpPr/>
          <p:nvPr/>
        </p:nvSpPr>
        <p:spPr>
          <a:xfrm>
            <a:off x="7371244" y="-1135246"/>
            <a:ext cx="6218165" cy="6218165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4" name="Billede 3" descr="Et billede, der indeholder tekst, person&#10;&#10;Automatisk genereret beskrivelse">
            <a:extLst>
              <a:ext uri="{FF2B5EF4-FFF2-40B4-BE49-F238E27FC236}">
                <a16:creationId xmlns:a16="http://schemas.microsoft.com/office/drawing/2014/main" id="{19C9034B-0E56-5286-2D89-A10612B81C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" r="911"/>
          <a:stretch/>
        </p:blipFill>
        <p:spPr>
          <a:xfrm>
            <a:off x="4448114" y="2614075"/>
            <a:ext cx="5563092" cy="3192848"/>
          </a:xfrm>
          <a:prstGeom prst="rect">
            <a:avLst/>
          </a:prstGeom>
        </p:spPr>
      </p:pic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914CA921-8DCB-B7E3-8532-E2D23E3D0C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5278" y="1747939"/>
            <a:ext cx="1010412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Introvideo om genren og dens kernebegreber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186D864-6A14-6EE3-CD1C-201784C0830B}"/>
              </a:ext>
            </a:extLst>
          </p:cNvPr>
          <p:cNvSpPr/>
          <p:nvPr/>
        </p:nvSpPr>
        <p:spPr>
          <a:xfrm>
            <a:off x="943405" y="1975073"/>
            <a:ext cx="136177" cy="136177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026C8422-D96A-63FB-3021-E3A8352CE818}"/>
              </a:ext>
            </a:extLst>
          </p:cNvPr>
          <p:cNvGrpSpPr/>
          <p:nvPr/>
        </p:nvGrpSpPr>
        <p:grpSpPr>
          <a:xfrm rot="5649229" flipH="1">
            <a:off x="3621767" y="4546459"/>
            <a:ext cx="965911" cy="1179353"/>
            <a:chOff x="1743750" y="3862135"/>
            <a:chExt cx="965911" cy="1179353"/>
          </a:xfrm>
        </p:grpSpPr>
        <p:pic>
          <p:nvPicPr>
            <p:cNvPr id="17" name="Billede 16">
              <a:extLst>
                <a:ext uri="{FF2B5EF4-FFF2-40B4-BE49-F238E27FC236}">
                  <a16:creationId xmlns:a16="http://schemas.microsoft.com/office/drawing/2014/main" id="{19A28E3E-3276-B868-5587-5A681D849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47638">
              <a:off x="1869812" y="4513376"/>
              <a:ext cx="373351" cy="528112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Bue 17">
              <a:extLst>
                <a:ext uri="{FF2B5EF4-FFF2-40B4-BE49-F238E27FC236}">
                  <a16:creationId xmlns:a16="http://schemas.microsoft.com/office/drawing/2014/main" id="{09BE819C-7F36-424A-7BE4-A4A32476F3D0}"/>
                </a:ext>
              </a:extLst>
            </p:cNvPr>
            <p:cNvSpPr/>
            <p:nvPr/>
          </p:nvSpPr>
          <p:spPr>
            <a:xfrm rot="718047" flipH="1" flipV="1">
              <a:off x="1743750" y="3862135"/>
              <a:ext cx="965911" cy="946010"/>
            </a:xfrm>
            <a:prstGeom prst="arc">
              <a:avLst/>
            </a:prstGeom>
            <a:ln w="76200">
              <a:solidFill>
                <a:srgbClr val="AB3C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A79A01DB-25B3-B215-961D-03933AE7FCE7}"/>
              </a:ext>
            </a:extLst>
          </p:cNvPr>
          <p:cNvSpPr/>
          <p:nvPr/>
        </p:nvSpPr>
        <p:spPr>
          <a:xfrm>
            <a:off x="2589817" y="4465365"/>
            <a:ext cx="1427644" cy="399950"/>
          </a:xfrm>
          <a:prstGeom prst="rect">
            <a:avLst/>
          </a:prstGeom>
          <a:noFill/>
          <a:ln w="38100">
            <a:solidFill>
              <a:srgbClr val="AB3C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b="1" dirty="0">
                <a:solidFill>
                  <a:srgbClr val="AB3C8E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AFSPIL VIDEO</a:t>
            </a:r>
            <a:endParaRPr lang="da-DK" sz="1400" b="1" dirty="0">
              <a:solidFill>
                <a:srgbClr val="AB3C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4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1">
            <a:extLst>
              <a:ext uri="{FF2B5EF4-FFF2-40B4-BE49-F238E27FC236}">
                <a16:creationId xmlns:a16="http://schemas.microsoft.com/office/drawing/2014/main" id="{2498EF93-9220-1D5E-CD6B-F5AD605255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06816"/>
            <a:ext cx="10515600" cy="374381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a-DK" sz="2000">
                <a:solidFill>
                  <a:srgbClr val="FFD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Introduktion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E28E0D95-3D4E-C013-AFE0-F51C98A39720}"/>
              </a:ext>
            </a:extLst>
          </p:cNvPr>
          <p:cNvSpPr txBox="1">
            <a:spLocks/>
          </p:cNvSpPr>
          <p:nvPr/>
        </p:nvSpPr>
        <p:spPr>
          <a:xfrm>
            <a:off x="838200" y="883570"/>
            <a:ext cx="10515600" cy="746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b="1">
                <a:latin typeface="Arial" panose="020B0604020202020204" pitchFamily="34" charset="0"/>
                <a:cs typeface="Arial" panose="020B0604020202020204" pitchFamily="34" charset="0"/>
              </a:rPr>
              <a:t>BRUG AF DIGITAL</a:t>
            </a:r>
          </a:p>
          <a:p>
            <a:r>
              <a:rPr lang="da-DK" sz="2800" b="1">
                <a:latin typeface="Arial" panose="020B0604020202020204" pitchFamily="34" charset="0"/>
                <a:cs typeface="Arial" panose="020B0604020202020204" pitchFamily="34" charset="0"/>
              </a:rPr>
              <a:t>LITTERATUR?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F67BA8E-1058-CC4D-2349-AEB7F12E095D}"/>
              </a:ext>
            </a:extLst>
          </p:cNvPr>
          <p:cNvSpPr/>
          <p:nvPr/>
        </p:nvSpPr>
        <p:spPr>
          <a:xfrm>
            <a:off x="0" y="6530926"/>
            <a:ext cx="12192000" cy="327074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8E6EF1D-F855-CD6E-B50C-0E01C21592C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85278" y="1747939"/>
            <a:ext cx="1010412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Når vi skriver på digitale apparater er der mange muligheder for at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kombinere skrift med lyd, billeder, interaktive elementer, kodning,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måske får vi hjælp af kunstig intelligens til at formulere en søgning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eller ligefrem skrive teksten for os.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Det har mange forfattere eksperimenteret med.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Hvad sker der når litteraturen bliver digital?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Bliver den mere relevant og nutidig eller bliver litteraturen slået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800">
                <a:latin typeface="Arial" panose="020B0604020202020204" pitchFamily="34" charset="0"/>
                <a:cs typeface="Arial" panose="020B0604020202020204" pitchFamily="34" charset="0"/>
              </a:rPr>
              <a:t>ihjel af vores digitale medieforbrug?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76DA9E7-9445-E1E6-DE26-01FE3C0171CD}"/>
              </a:ext>
            </a:extLst>
          </p:cNvPr>
          <p:cNvSpPr/>
          <p:nvPr/>
        </p:nvSpPr>
        <p:spPr>
          <a:xfrm>
            <a:off x="943405" y="1872136"/>
            <a:ext cx="136177" cy="136177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A6EE5D9-11D2-75BF-8EAE-47AB1D5749D5}"/>
              </a:ext>
            </a:extLst>
          </p:cNvPr>
          <p:cNvSpPr/>
          <p:nvPr/>
        </p:nvSpPr>
        <p:spPr>
          <a:xfrm>
            <a:off x="943405" y="4247567"/>
            <a:ext cx="136177" cy="136177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5EE73DE-4A84-26BD-2182-1CFE4E6D2C94}"/>
              </a:ext>
            </a:extLst>
          </p:cNvPr>
          <p:cNvSpPr/>
          <p:nvPr/>
        </p:nvSpPr>
        <p:spPr>
          <a:xfrm>
            <a:off x="943405" y="3180276"/>
            <a:ext cx="136177" cy="136177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8173510-E7C0-408C-C2B2-875EFC36D554}"/>
              </a:ext>
            </a:extLst>
          </p:cNvPr>
          <p:cNvSpPr/>
          <p:nvPr/>
        </p:nvSpPr>
        <p:spPr>
          <a:xfrm>
            <a:off x="943405" y="3701240"/>
            <a:ext cx="136177" cy="136177"/>
          </a:xfrm>
          <a:prstGeom prst="ellipse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8C4E35D-B104-6C6C-2820-51508FB23F1F}"/>
              </a:ext>
            </a:extLst>
          </p:cNvPr>
          <p:cNvSpPr/>
          <p:nvPr/>
        </p:nvSpPr>
        <p:spPr>
          <a:xfrm>
            <a:off x="0" y="5427406"/>
            <a:ext cx="12192000" cy="1430594"/>
          </a:xfrm>
          <a:prstGeom prst="rect">
            <a:avLst/>
          </a:prstGeom>
          <a:solidFill>
            <a:srgbClr val="FFD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75B33E73-F193-D1B8-BB35-A57392AE9E4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3373" y="2299758"/>
            <a:ext cx="2838669" cy="401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9274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D371D5B58D7748A5BB8BAF7A51CA9F" ma:contentTypeVersion="16" ma:contentTypeDescription="Opret et nyt dokument." ma:contentTypeScope="" ma:versionID="dc2ef38753ee7076f51874f9112bbf56">
  <xsd:schema xmlns:xsd="http://www.w3.org/2001/XMLSchema" xmlns:xs="http://www.w3.org/2001/XMLSchema" xmlns:p="http://schemas.microsoft.com/office/2006/metadata/properties" xmlns:ns2="2466c9d3-03c9-4d27-9ef7-7f717a984186" xmlns:ns3="22187e36-c656-4720-bdf9-000874751745" targetNamespace="http://schemas.microsoft.com/office/2006/metadata/properties" ma:root="true" ma:fieldsID="61b4ed4af90dcd2a1d21451427765e4e" ns2:_="" ns3:_="">
    <xsd:import namespace="2466c9d3-03c9-4d27-9ef7-7f717a984186"/>
    <xsd:import namespace="22187e36-c656-4720-bdf9-0008747517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66c9d3-03c9-4d27-9ef7-7f717a9841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f8bde92a-53bb-4bcc-b226-423c610b8e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87e36-c656-4720-bdf9-00087475174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546480-433b-4859-9992-8d9f1dce9623}" ma:internalName="TaxCatchAll" ma:showField="CatchAllData" ma:web="22187e36-c656-4720-bdf9-0008747517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187e36-c656-4720-bdf9-000874751745" xsi:nil="true"/>
    <lcf76f155ced4ddcb4097134ff3c332f xmlns="2466c9d3-03c9-4d27-9ef7-7f717a98418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71342E-43E4-4F0F-B597-218AD8DC53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9A4224-BA5A-40AB-9D3C-BD689F6F62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66c9d3-03c9-4d27-9ef7-7f717a984186"/>
    <ds:schemaRef ds:uri="22187e36-c656-4720-bdf9-0008747517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CC33C0-47EB-4C28-8E08-9684D25A744A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22187e36-c656-4720-bdf9-000874751745"/>
    <ds:schemaRef ds:uri="2466c9d3-03c9-4d27-9ef7-7f717a98418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2045</Words>
  <Application>Microsoft Office PowerPoint</Application>
  <PresentationFormat>Widescreen</PresentationFormat>
  <Paragraphs>309</Paragraphs>
  <Slides>23</Slides>
  <Notes>21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Standart</vt:lpstr>
      <vt:lpstr>UNDERVISNINGSFORLØB i digital litteratur og poesimaskiner </vt:lpstr>
      <vt:lpstr>PowerPoint-præsentation</vt:lpstr>
      <vt:lpstr>LAV DIN  EGEN  POESIMASKINE</vt:lpstr>
      <vt:lpstr>Velkommen</vt:lpstr>
      <vt:lpstr>INTRODUKTION</vt:lpstr>
      <vt:lpstr>Introduktion</vt:lpstr>
      <vt:lpstr>Introduktion</vt:lpstr>
      <vt:lpstr>Introduktion</vt:lpstr>
      <vt:lpstr>Introduktion</vt:lpstr>
      <vt:lpstr>Introduktion</vt:lpstr>
      <vt:lpstr>PRØV  VÆRKERNE</vt:lpstr>
      <vt:lpstr>Eksempler på digital litteratur</vt:lpstr>
      <vt:lpstr>Eksempler på digital litteratur</vt:lpstr>
      <vt:lpstr>Eksempler på digital litteratur</vt:lpstr>
      <vt:lpstr>ØVELSE: LAV JERES EGEN POESIMASKINE</vt:lpstr>
      <vt:lpstr>Øvelse</vt:lpstr>
      <vt:lpstr>Øvelse – 15 min.</vt:lpstr>
      <vt:lpstr>5 MINUTTERS PAUSE</vt:lpstr>
      <vt:lpstr>Øvelse – 15 min.</vt:lpstr>
      <vt:lpstr>PowerPoint-præsentation</vt:lpstr>
      <vt:lpstr>PowerPoint-præsentation</vt:lpstr>
      <vt:lpstr>PowerPoint-præsentation</vt:lpstr>
      <vt:lpstr>TAK FOR BESØGET!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Stine Frandsen</dc:creator>
  <cp:lastModifiedBy>Martin Campostrini</cp:lastModifiedBy>
  <cp:revision>9</cp:revision>
  <dcterms:created xsi:type="dcterms:W3CDTF">2022-11-07T12:56:02Z</dcterms:created>
  <dcterms:modified xsi:type="dcterms:W3CDTF">2022-12-07T14:12:46Z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0x01010067D371D5B58D7748A5BB8BAF7A51CA9F</vt:lpwstr>
  </property>
</Properties>
</file>